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8288000" cy="10287000"/>
  <p:notesSz cx="6858000" cy="9144000"/>
  <p:embeddedFontLst>
    <p:embeddedFont>
      <p:font typeface="Archivo Black" panose="020B0604020202020204" charset="0"/>
      <p:regular r:id="rId27"/>
    </p:embeddedFont>
    <p:embeddedFont>
      <p:font typeface="Dancing Script" panose="020B0604020202020204" charset="0"/>
      <p:regular r:id="rId28"/>
    </p:embeddedFont>
    <p:embeddedFont>
      <p:font typeface="Dancing Script Bold" panose="020B0604020202020204" charset="0"/>
      <p:regular r:id="rId29"/>
    </p:embeddedFont>
    <p:embeddedFont>
      <p:font typeface="Francois One" panose="020B0604020202020204" charset="0"/>
      <p:regular r:id="rId30"/>
    </p:embeddedFont>
    <p:embeddedFont>
      <p:font typeface="Lato" panose="020F0502020204030204" pitchFamily="34" charset="0"/>
      <p:regular r:id="rId31"/>
    </p:embeddedFont>
    <p:embeddedFont>
      <p:font typeface="Lato Bold" panose="020B0604020202020204" charset="0"/>
      <p:regular r:id="rId32"/>
    </p:embeddedFont>
    <p:embeddedFont>
      <p:font typeface="Migra Ultra-Bold" panose="020B0604020202020204" charset="0"/>
      <p:regular r:id="rId33"/>
    </p:embeddedFont>
    <p:embeddedFont>
      <p:font typeface="Montserrat" panose="00000500000000000000" pitchFamily="2" charset="0"/>
      <p:regular r:id="rId34"/>
    </p:embeddedFont>
    <p:embeddedFont>
      <p:font typeface="Montserrat Bold" panose="020B0604020202020204" charset="0"/>
      <p:regular r:id="rId35"/>
    </p:embeddedFont>
    <p:embeddedFont>
      <p:font typeface="Paytone One"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40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s>
</file>

<file path=ppt/slides/_rels/slide10.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image" Target="../media/image135.svg"/><Relationship Id="rId26" Type="http://schemas.openxmlformats.org/officeDocument/2006/relationships/image" Target="../media/image141.svg"/><Relationship Id="rId3" Type="http://schemas.openxmlformats.org/officeDocument/2006/relationships/image" Target="../media/image120.png"/><Relationship Id="rId21" Type="http://schemas.openxmlformats.org/officeDocument/2006/relationships/image" Target="../media/image136.png"/><Relationship Id="rId34" Type="http://schemas.openxmlformats.org/officeDocument/2006/relationships/image" Target="../media/image52.svg"/><Relationship Id="rId7" Type="http://schemas.openxmlformats.org/officeDocument/2006/relationships/image" Target="../media/image124.png"/><Relationship Id="rId12" Type="http://schemas.openxmlformats.org/officeDocument/2006/relationships/image" Target="../media/image129.svg"/><Relationship Id="rId17" Type="http://schemas.openxmlformats.org/officeDocument/2006/relationships/image" Target="../media/image134.png"/><Relationship Id="rId25" Type="http://schemas.openxmlformats.org/officeDocument/2006/relationships/image" Target="../media/image140.png"/><Relationship Id="rId33" Type="http://schemas.openxmlformats.org/officeDocument/2006/relationships/image" Target="../media/image51.png"/><Relationship Id="rId2" Type="http://schemas.openxmlformats.org/officeDocument/2006/relationships/notesSlide" Target="../notesSlides/notesSlide10.xml"/><Relationship Id="rId16" Type="http://schemas.openxmlformats.org/officeDocument/2006/relationships/image" Target="../media/image133.svg"/><Relationship Id="rId20" Type="http://schemas.openxmlformats.org/officeDocument/2006/relationships/image" Target="../media/image92.svg"/><Relationship Id="rId29"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3.svg"/><Relationship Id="rId11" Type="http://schemas.openxmlformats.org/officeDocument/2006/relationships/image" Target="../media/image128.png"/><Relationship Id="rId24" Type="http://schemas.openxmlformats.org/officeDocument/2006/relationships/image" Target="../media/image139.svg"/><Relationship Id="rId32" Type="http://schemas.openxmlformats.org/officeDocument/2006/relationships/image" Target="../media/image8.svg"/><Relationship Id="rId5" Type="http://schemas.openxmlformats.org/officeDocument/2006/relationships/image" Target="../media/image122.png"/><Relationship Id="rId15" Type="http://schemas.openxmlformats.org/officeDocument/2006/relationships/image" Target="../media/image132.png"/><Relationship Id="rId23" Type="http://schemas.openxmlformats.org/officeDocument/2006/relationships/image" Target="../media/image138.png"/><Relationship Id="rId28" Type="http://schemas.openxmlformats.org/officeDocument/2006/relationships/image" Target="../media/image143.svg"/><Relationship Id="rId36" Type="http://schemas.openxmlformats.org/officeDocument/2006/relationships/image" Target="../media/image145.svg"/><Relationship Id="rId10" Type="http://schemas.openxmlformats.org/officeDocument/2006/relationships/image" Target="../media/image127.svg"/><Relationship Id="rId19" Type="http://schemas.openxmlformats.org/officeDocument/2006/relationships/image" Target="../media/image91.png"/><Relationship Id="rId31" Type="http://schemas.openxmlformats.org/officeDocument/2006/relationships/image" Target="../media/image7.png"/><Relationship Id="rId4" Type="http://schemas.openxmlformats.org/officeDocument/2006/relationships/image" Target="../media/image121.svg"/><Relationship Id="rId9" Type="http://schemas.openxmlformats.org/officeDocument/2006/relationships/image" Target="../media/image126.png"/><Relationship Id="rId14" Type="http://schemas.openxmlformats.org/officeDocument/2006/relationships/image" Target="../media/image131.svg"/><Relationship Id="rId22" Type="http://schemas.openxmlformats.org/officeDocument/2006/relationships/image" Target="../media/image137.svg"/><Relationship Id="rId27" Type="http://schemas.openxmlformats.org/officeDocument/2006/relationships/image" Target="../media/image142.png"/><Relationship Id="rId30" Type="http://schemas.openxmlformats.org/officeDocument/2006/relationships/image" Target="../media/image4.svg"/><Relationship Id="rId35" Type="http://schemas.openxmlformats.org/officeDocument/2006/relationships/image" Target="../media/image144.png"/><Relationship Id="rId8" Type="http://schemas.openxmlformats.org/officeDocument/2006/relationships/image" Target="../media/image125.svg"/></Relationships>
</file>

<file path=ppt/slides/_rels/slide11.xml.rels><?xml version="1.0" encoding="UTF-8" standalone="yes"?>
<Relationships xmlns="http://schemas.openxmlformats.org/package/2006/relationships"><Relationship Id="rId8" Type="http://schemas.openxmlformats.org/officeDocument/2006/relationships/image" Target="../media/image151.svg"/><Relationship Id="rId13" Type="http://schemas.openxmlformats.org/officeDocument/2006/relationships/image" Target="../media/image156.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svg"/><Relationship Id="rId2" Type="http://schemas.openxmlformats.org/officeDocument/2006/relationships/notesSlide" Target="../notesSlides/notesSlide11.xml"/><Relationship Id="rId16" Type="http://schemas.openxmlformats.org/officeDocument/2006/relationships/image" Target="../media/image159.svg"/><Relationship Id="rId1" Type="http://schemas.openxmlformats.org/officeDocument/2006/relationships/slideLayout" Target="../slideLayouts/slideLayout7.xml"/><Relationship Id="rId6" Type="http://schemas.openxmlformats.org/officeDocument/2006/relationships/image" Target="../media/image149.sv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svg"/><Relationship Id="rId4" Type="http://schemas.openxmlformats.org/officeDocument/2006/relationships/image" Target="../media/image147.svg"/><Relationship Id="rId9" Type="http://schemas.openxmlformats.org/officeDocument/2006/relationships/image" Target="../media/image152.png"/><Relationship Id="rId14" Type="http://schemas.openxmlformats.org/officeDocument/2006/relationships/image" Target="../media/image157.svg"/></Relationships>
</file>

<file path=ppt/slides/_rels/slide12.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5.png"/><Relationship Id="rId7"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6.svg"/><Relationship Id="rId9" Type="http://schemas.openxmlformats.org/officeDocument/2006/relationships/image" Target="../media/image93.png"/></Relationships>
</file>

<file path=ppt/slides/_rels/slide13.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5.png"/><Relationship Id="rId7"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6.svg"/><Relationship Id="rId9" Type="http://schemas.openxmlformats.org/officeDocument/2006/relationships/image" Target="../media/image93.png"/></Relationships>
</file>

<file path=ppt/slides/_rels/slide14.xml.rels><?xml version="1.0" encoding="UTF-8" standalone="yes"?>
<Relationships xmlns="http://schemas.openxmlformats.org/package/2006/relationships"><Relationship Id="rId8" Type="http://schemas.openxmlformats.org/officeDocument/2006/relationships/image" Target="../media/image165.svg"/><Relationship Id="rId13" Type="http://schemas.openxmlformats.org/officeDocument/2006/relationships/image" Target="../media/image170.png"/><Relationship Id="rId18" Type="http://schemas.openxmlformats.org/officeDocument/2006/relationships/image" Target="../media/image175.svg"/><Relationship Id="rId3" Type="http://schemas.openxmlformats.org/officeDocument/2006/relationships/image" Target="../media/image160.png"/><Relationship Id="rId21" Type="http://schemas.openxmlformats.org/officeDocument/2006/relationships/image" Target="../media/image178.png"/><Relationship Id="rId7" Type="http://schemas.openxmlformats.org/officeDocument/2006/relationships/image" Target="../media/image164.png"/><Relationship Id="rId12" Type="http://schemas.openxmlformats.org/officeDocument/2006/relationships/image" Target="../media/image169.svg"/><Relationship Id="rId17" Type="http://schemas.openxmlformats.org/officeDocument/2006/relationships/image" Target="../media/image174.png"/><Relationship Id="rId2" Type="http://schemas.openxmlformats.org/officeDocument/2006/relationships/notesSlide" Target="../notesSlides/notesSlide14.xml"/><Relationship Id="rId16" Type="http://schemas.openxmlformats.org/officeDocument/2006/relationships/image" Target="../media/image173.svg"/><Relationship Id="rId20" Type="http://schemas.openxmlformats.org/officeDocument/2006/relationships/image" Target="../media/image177.svg"/><Relationship Id="rId1" Type="http://schemas.openxmlformats.org/officeDocument/2006/relationships/slideLayout" Target="../slideLayouts/slideLayout7.xml"/><Relationship Id="rId6" Type="http://schemas.openxmlformats.org/officeDocument/2006/relationships/image" Target="../media/image163.sv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172.png"/><Relationship Id="rId10" Type="http://schemas.openxmlformats.org/officeDocument/2006/relationships/image" Target="../media/image167.svg"/><Relationship Id="rId19" Type="http://schemas.openxmlformats.org/officeDocument/2006/relationships/image" Target="../media/image176.png"/><Relationship Id="rId4" Type="http://schemas.openxmlformats.org/officeDocument/2006/relationships/image" Target="../media/image161.svg"/><Relationship Id="rId9" Type="http://schemas.openxmlformats.org/officeDocument/2006/relationships/image" Target="../media/image166.png"/><Relationship Id="rId14" Type="http://schemas.openxmlformats.org/officeDocument/2006/relationships/image" Target="../media/image171.svg"/><Relationship Id="rId22" Type="http://schemas.openxmlformats.org/officeDocument/2006/relationships/image" Target="../media/image179.svg"/></Relationships>
</file>

<file path=ppt/slides/_rels/slide15.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svg"/><Relationship Id="rId3" Type="http://schemas.openxmlformats.org/officeDocument/2006/relationships/image" Target="../media/image180.png"/><Relationship Id="rId7" Type="http://schemas.openxmlformats.org/officeDocument/2006/relationships/image" Target="../media/image184.svg"/><Relationship Id="rId12" Type="http://schemas.openxmlformats.org/officeDocument/2006/relationships/image" Target="../media/image18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image" Target="../media/image188.svg"/><Relationship Id="rId5" Type="http://schemas.openxmlformats.org/officeDocument/2006/relationships/image" Target="../media/image182.png"/><Relationship Id="rId10" Type="http://schemas.openxmlformats.org/officeDocument/2006/relationships/image" Target="../media/image187.png"/><Relationship Id="rId4" Type="http://schemas.openxmlformats.org/officeDocument/2006/relationships/image" Target="../media/image181.svg"/><Relationship Id="rId9" Type="http://schemas.openxmlformats.org/officeDocument/2006/relationships/image" Target="../media/image186.svg"/><Relationship Id="rId14" Type="http://schemas.openxmlformats.org/officeDocument/2006/relationships/image" Target="../media/image191.png"/></Relationships>
</file>

<file path=ppt/slides/_rels/slide1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4.png"/><Relationship Id="rId4" Type="http://schemas.openxmlformats.org/officeDocument/2006/relationships/image" Target="../media/image193.svg"/></Relationships>
</file>

<file path=ppt/slides/_rels/slide17.xml.rels><?xml version="1.0" encoding="UTF-8" standalone="yes"?>
<Relationships xmlns="http://schemas.openxmlformats.org/package/2006/relationships"><Relationship Id="rId8" Type="http://schemas.openxmlformats.org/officeDocument/2006/relationships/image" Target="../media/image200.svg"/><Relationship Id="rId13" Type="http://schemas.openxmlformats.org/officeDocument/2006/relationships/image" Target="../media/image203.png"/><Relationship Id="rId18" Type="http://schemas.openxmlformats.org/officeDocument/2006/relationships/image" Target="../media/image206.svg"/><Relationship Id="rId3" Type="http://schemas.openxmlformats.org/officeDocument/2006/relationships/image" Target="../media/image195.png"/><Relationship Id="rId7" Type="http://schemas.openxmlformats.org/officeDocument/2006/relationships/image" Target="../media/image199.png"/><Relationship Id="rId12" Type="http://schemas.openxmlformats.org/officeDocument/2006/relationships/image" Target="../media/image18.svg"/><Relationship Id="rId17" Type="http://schemas.openxmlformats.org/officeDocument/2006/relationships/image" Target="../media/image205.png"/><Relationship Id="rId2" Type="http://schemas.openxmlformats.org/officeDocument/2006/relationships/notesSlide" Target="../notesSlides/notesSlide17.xml"/><Relationship Id="rId16" Type="http://schemas.openxmlformats.org/officeDocument/2006/relationships/image" Target="../media/image52.svg"/><Relationship Id="rId20"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198.svg"/><Relationship Id="rId11" Type="http://schemas.openxmlformats.org/officeDocument/2006/relationships/image" Target="../media/image17.png"/><Relationship Id="rId5" Type="http://schemas.openxmlformats.org/officeDocument/2006/relationships/image" Target="../media/image197.png"/><Relationship Id="rId15" Type="http://schemas.openxmlformats.org/officeDocument/2006/relationships/image" Target="../media/image51.png"/><Relationship Id="rId10" Type="http://schemas.openxmlformats.org/officeDocument/2006/relationships/image" Target="../media/image202.svg"/><Relationship Id="rId19" Type="http://schemas.openxmlformats.org/officeDocument/2006/relationships/image" Target="../media/image207.png"/><Relationship Id="rId4" Type="http://schemas.openxmlformats.org/officeDocument/2006/relationships/image" Target="../media/image196.svg"/><Relationship Id="rId9" Type="http://schemas.openxmlformats.org/officeDocument/2006/relationships/image" Target="../media/image201.png"/><Relationship Id="rId14" Type="http://schemas.openxmlformats.org/officeDocument/2006/relationships/image" Target="../media/image204.svg"/></Relationships>
</file>

<file path=ppt/slides/_rels/slide18.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211.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193.svg"/></Relationships>
</file>

<file path=ppt/slides/_rels/slide1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2.png"/><Relationship Id="rId4" Type="http://schemas.openxmlformats.org/officeDocument/2006/relationships/image" Target="../media/image193.svg"/></Relationships>
</file>

<file path=ppt/slides/_rels/slide2.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26" Type="http://schemas.openxmlformats.org/officeDocument/2006/relationships/image" Target="../media/image52.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2.xml"/><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24" Type="http://schemas.openxmlformats.org/officeDocument/2006/relationships/image" Target="../media/image50.sv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28.sv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 Id="rId27"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3.png"/><Relationship Id="rId4" Type="http://schemas.openxmlformats.org/officeDocument/2006/relationships/image" Target="../media/image193.svg"/></Relationships>
</file>

<file path=ppt/slides/_rels/slide21.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4.png"/><Relationship Id="rId4" Type="http://schemas.openxmlformats.org/officeDocument/2006/relationships/image" Target="../media/image193.svg"/></Relationships>
</file>

<file path=ppt/slides/_rels/slide2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3.svg"/></Relationships>
</file>

<file path=ppt/slides/_rels/slide23.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193.svg"/></Relationships>
</file>

<file path=ppt/slides/_rels/slide24.xml.rels><?xml version="1.0" encoding="UTF-8" standalone="yes"?>
<Relationships xmlns="http://schemas.openxmlformats.org/package/2006/relationships"><Relationship Id="rId8" Type="http://schemas.openxmlformats.org/officeDocument/2006/relationships/image" Target="../media/image222.svg"/><Relationship Id="rId13" Type="http://schemas.openxmlformats.org/officeDocument/2006/relationships/image" Target="../media/image227.png"/><Relationship Id="rId18" Type="http://schemas.openxmlformats.org/officeDocument/2006/relationships/image" Target="../media/image232.svg"/><Relationship Id="rId26" Type="http://schemas.openxmlformats.org/officeDocument/2006/relationships/image" Target="../media/image238.svg"/><Relationship Id="rId3" Type="http://schemas.openxmlformats.org/officeDocument/2006/relationships/image" Target="../media/image217.png"/><Relationship Id="rId21" Type="http://schemas.openxmlformats.org/officeDocument/2006/relationships/image" Target="../media/image233.png"/><Relationship Id="rId7" Type="http://schemas.openxmlformats.org/officeDocument/2006/relationships/image" Target="../media/image221.png"/><Relationship Id="rId12" Type="http://schemas.openxmlformats.org/officeDocument/2006/relationships/image" Target="../media/image226.svg"/><Relationship Id="rId17" Type="http://schemas.openxmlformats.org/officeDocument/2006/relationships/image" Target="../media/image231.png"/><Relationship Id="rId25" Type="http://schemas.openxmlformats.org/officeDocument/2006/relationships/image" Target="../media/image237.png"/><Relationship Id="rId2" Type="http://schemas.openxmlformats.org/officeDocument/2006/relationships/notesSlide" Target="../notesSlides/notesSlide24.xml"/><Relationship Id="rId16" Type="http://schemas.openxmlformats.org/officeDocument/2006/relationships/image" Target="../media/image230.svg"/><Relationship Id="rId20" Type="http://schemas.openxmlformats.org/officeDocument/2006/relationships/image" Target="../media/image52.svg"/><Relationship Id="rId29"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20.svg"/><Relationship Id="rId11" Type="http://schemas.openxmlformats.org/officeDocument/2006/relationships/image" Target="../media/image225.png"/><Relationship Id="rId24" Type="http://schemas.openxmlformats.org/officeDocument/2006/relationships/image" Target="../media/image236.svg"/><Relationship Id="rId5" Type="http://schemas.openxmlformats.org/officeDocument/2006/relationships/image" Target="../media/image219.png"/><Relationship Id="rId15" Type="http://schemas.openxmlformats.org/officeDocument/2006/relationships/image" Target="../media/image229.png"/><Relationship Id="rId23" Type="http://schemas.openxmlformats.org/officeDocument/2006/relationships/image" Target="../media/image235.png"/><Relationship Id="rId28" Type="http://schemas.openxmlformats.org/officeDocument/2006/relationships/image" Target="../media/image240.svg"/><Relationship Id="rId10" Type="http://schemas.openxmlformats.org/officeDocument/2006/relationships/image" Target="../media/image224.svg"/><Relationship Id="rId19" Type="http://schemas.openxmlformats.org/officeDocument/2006/relationships/image" Target="../media/image51.png"/><Relationship Id="rId4" Type="http://schemas.openxmlformats.org/officeDocument/2006/relationships/image" Target="../media/image218.svg"/><Relationship Id="rId9" Type="http://schemas.openxmlformats.org/officeDocument/2006/relationships/image" Target="../media/image223.png"/><Relationship Id="rId14" Type="http://schemas.openxmlformats.org/officeDocument/2006/relationships/image" Target="../media/image228.svg"/><Relationship Id="rId22" Type="http://schemas.openxmlformats.org/officeDocument/2006/relationships/image" Target="../media/image234.svg"/><Relationship Id="rId27" Type="http://schemas.openxmlformats.org/officeDocument/2006/relationships/image" Target="../media/image239.png"/><Relationship Id="rId30" Type="http://schemas.openxmlformats.org/officeDocument/2006/relationships/image" Target="../media/image242.svg"/></Relationships>
</file>

<file path=ppt/slides/_rels/slide3.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59.png"/><Relationship Id="rId18" Type="http://schemas.openxmlformats.org/officeDocument/2006/relationships/image" Target="../media/image64.svg"/><Relationship Id="rId26" Type="http://schemas.openxmlformats.org/officeDocument/2006/relationships/image" Target="../media/image72.svg"/><Relationship Id="rId3" Type="http://schemas.openxmlformats.org/officeDocument/2006/relationships/image" Target="../media/image53.png"/><Relationship Id="rId21" Type="http://schemas.openxmlformats.org/officeDocument/2006/relationships/image" Target="../media/image67.png"/><Relationship Id="rId7" Type="http://schemas.openxmlformats.org/officeDocument/2006/relationships/image" Target="../media/image57.png"/><Relationship Id="rId12" Type="http://schemas.openxmlformats.org/officeDocument/2006/relationships/image" Target="../media/image50.sv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3.xml"/><Relationship Id="rId16" Type="http://schemas.openxmlformats.org/officeDocument/2006/relationships/image" Target="../media/image62.svg"/><Relationship Id="rId20" Type="http://schemas.openxmlformats.org/officeDocument/2006/relationships/image" Target="../media/image66.svg"/><Relationship Id="rId29"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49.png"/><Relationship Id="rId24" Type="http://schemas.openxmlformats.org/officeDocument/2006/relationships/image" Target="../media/image70.svg"/><Relationship Id="rId5" Type="http://schemas.openxmlformats.org/officeDocument/2006/relationships/image" Target="../media/image55.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svg"/><Relationship Id="rId10" Type="http://schemas.openxmlformats.org/officeDocument/2006/relationships/image" Target="../media/image48.svg"/><Relationship Id="rId19" Type="http://schemas.openxmlformats.org/officeDocument/2006/relationships/image" Target="../media/image65.png"/><Relationship Id="rId4" Type="http://schemas.openxmlformats.org/officeDocument/2006/relationships/image" Target="../media/image54.svg"/><Relationship Id="rId9" Type="http://schemas.openxmlformats.org/officeDocument/2006/relationships/image" Target="../media/image47.png"/><Relationship Id="rId14" Type="http://schemas.openxmlformats.org/officeDocument/2006/relationships/image" Target="../media/image60.svg"/><Relationship Id="rId22" Type="http://schemas.openxmlformats.org/officeDocument/2006/relationships/image" Target="../media/image68.svg"/><Relationship Id="rId27" Type="http://schemas.openxmlformats.org/officeDocument/2006/relationships/image" Target="../media/image73.png"/><Relationship Id="rId30" Type="http://schemas.openxmlformats.org/officeDocument/2006/relationships/image" Target="../media/image76.svg"/></Relationships>
</file>

<file path=ppt/slides/_rels/slide4.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1.png"/><Relationship Id="rId2" Type="http://schemas.openxmlformats.org/officeDocument/2006/relationships/notesSlide" Target="../notesSlides/notesSlide4.xml"/><Relationship Id="rId16" Type="http://schemas.openxmlformats.org/officeDocument/2006/relationships/image" Target="../media/image90.svg"/><Relationship Id="rId20" Type="http://schemas.openxmlformats.org/officeDocument/2006/relationships/image" Target="../media/image94.sv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svg"/><Relationship Id="rId19" Type="http://schemas.openxmlformats.org/officeDocument/2006/relationships/image" Target="../media/image93.pn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s>
</file>

<file path=ppt/slides/_rels/slide5.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1.png"/><Relationship Id="rId2" Type="http://schemas.openxmlformats.org/officeDocument/2006/relationships/notesSlide" Target="../notesSlides/notesSlide5.xml"/><Relationship Id="rId16" Type="http://schemas.openxmlformats.org/officeDocument/2006/relationships/image" Target="../media/image90.svg"/><Relationship Id="rId20" Type="http://schemas.openxmlformats.org/officeDocument/2006/relationships/image" Target="../media/image94.sv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svg"/><Relationship Id="rId19" Type="http://schemas.openxmlformats.org/officeDocument/2006/relationships/image" Target="../media/image93.pn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s>
</file>

<file path=ppt/slides/_rels/slide6.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1.png"/><Relationship Id="rId2" Type="http://schemas.openxmlformats.org/officeDocument/2006/relationships/notesSlide" Target="../notesSlides/notesSlide6.xml"/><Relationship Id="rId16" Type="http://schemas.openxmlformats.org/officeDocument/2006/relationships/image" Target="../media/image90.svg"/><Relationship Id="rId20" Type="http://schemas.openxmlformats.org/officeDocument/2006/relationships/image" Target="../media/image94.sv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svg"/><Relationship Id="rId19" Type="http://schemas.openxmlformats.org/officeDocument/2006/relationships/image" Target="../media/image93.pn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s>
</file>

<file path=ppt/slides/_rels/slide7.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06.png"/><Relationship Id="rId18" Type="http://schemas.openxmlformats.org/officeDocument/2006/relationships/image" Target="../media/image111.svg"/><Relationship Id="rId26" Type="http://schemas.openxmlformats.org/officeDocument/2006/relationships/image" Target="../media/image119.svg"/><Relationship Id="rId3" Type="http://schemas.openxmlformats.org/officeDocument/2006/relationships/image" Target="../media/image96.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sv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notesSlide" Target="../notesSlides/notesSlide7.xml"/><Relationship Id="rId16" Type="http://schemas.openxmlformats.org/officeDocument/2006/relationships/image" Target="../media/image109.svg"/><Relationship Id="rId20" Type="http://schemas.openxmlformats.org/officeDocument/2006/relationships/image" Target="../media/image113.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104.png"/><Relationship Id="rId24" Type="http://schemas.openxmlformats.org/officeDocument/2006/relationships/image" Target="../media/image117.svg"/><Relationship Id="rId5" Type="http://schemas.openxmlformats.org/officeDocument/2006/relationships/image" Target="../media/image98.png"/><Relationship Id="rId15" Type="http://schemas.openxmlformats.org/officeDocument/2006/relationships/image" Target="../media/image108.png"/><Relationship Id="rId23" Type="http://schemas.openxmlformats.org/officeDocument/2006/relationships/image" Target="../media/image116.png"/><Relationship Id="rId10" Type="http://schemas.openxmlformats.org/officeDocument/2006/relationships/image" Target="../media/image103.svg"/><Relationship Id="rId19" Type="http://schemas.openxmlformats.org/officeDocument/2006/relationships/image" Target="../media/image112.png"/><Relationship Id="rId4" Type="http://schemas.openxmlformats.org/officeDocument/2006/relationships/image" Target="../media/image97.svg"/><Relationship Id="rId9" Type="http://schemas.openxmlformats.org/officeDocument/2006/relationships/image" Target="../media/image102.png"/><Relationship Id="rId14" Type="http://schemas.openxmlformats.org/officeDocument/2006/relationships/image" Target="../media/image107.svg"/><Relationship Id="rId22" Type="http://schemas.openxmlformats.org/officeDocument/2006/relationships/image" Target="../media/image115.svg"/></Relationships>
</file>

<file path=ppt/slides/_rels/slide8.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06.png"/><Relationship Id="rId18" Type="http://schemas.openxmlformats.org/officeDocument/2006/relationships/image" Target="../media/image111.svg"/><Relationship Id="rId26" Type="http://schemas.openxmlformats.org/officeDocument/2006/relationships/image" Target="../media/image119.svg"/><Relationship Id="rId3" Type="http://schemas.openxmlformats.org/officeDocument/2006/relationships/image" Target="../media/image96.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sv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notesSlide" Target="../notesSlides/notesSlide8.xml"/><Relationship Id="rId16" Type="http://schemas.openxmlformats.org/officeDocument/2006/relationships/image" Target="../media/image109.svg"/><Relationship Id="rId20" Type="http://schemas.openxmlformats.org/officeDocument/2006/relationships/image" Target="../media/image113.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104.png"/><Relationship Id="rId24" Type="http://schemas.openxmlformats.org/officeDocument/2006/relationships/image" Target="../media/image117.svg"/><Relationship Id="rId5" Type="http://schemas.openxmlformats.org/officeDocument/2006/relationships/image" Target="../media/image98.png"/><Relationship Id="rId15" Type="http://schemas.openxmlformats.org/officeDocument/2006/relationships/image" Target="../media/image108.png"/><Relationship Id="rId23" Type="http://schemas.openxmlformats.org/officeDocument/2006/relationships/image" Target="../media/image116.png"/><Relationship Id="rId10" Type="http://schemas.openxmlformats.org/officeDocument/2006/relationships/image" Target="../media/image103.svg"/><Relationship Id="rId19" Type="http://schemas.openxmlformats.org/officeDocument/2006/relationships/image" Target="../media/image112.png"/><Relationship Id="rId4" Type="http://schemas.openxmlformats.org/officeDocument/2006/relationships/image" Target="../media/image97.svg"/><Relationship Id="rId9" Type="http://schemas.openxmlformats.org/officeDocument/2006/relationships/image" Target="../media/image102.png"/><Relationship Id="rId14" Type="http://schemas.openxmlformats.org/officeDocument/2006/relationships/image" Target="../media/image107.svg"/><Relationship Id="rId22" Type="http://schemas.openxmlformats.org/officeDocument/2006/relationships/image" Target="../media/image115.svg"/></Relationships>
</file>

<file path=ppt/slides/_rels/slide9.xml.rels><?xml version="1.0" encoding="UTF-8" standalone="yes"?>
<Relationships xmlns="http://schemas.openxmlformats.org/package/2006/relationships"><Relationship Id="rId8" Type="http://schemas.openxmlformats.org/officeDocument/2006/relationships/image" Target="../media/image101.svg"/><Relationship Id="rId13" Type="http://schemas.openxmlformats.org/officeDocument/2006/relationships/image" Target="../media/image106.png"/><Relationship Id="rId18" Type="http://schemas.openxmlformats.org/officeDocument/2006/relationships/image" Target="../media/image111.svg"/><Relationship Id="rId26" Type="http://schemas.openxmlformats.org/officeDocument/2006/relationships/image" Target="../media/image119.svg"/><Relationship Id="rId3" Type="http://schemas.openxmlformats.org/officeDocument/2006/relationships/image" Target="../media/image96.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sv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notesSlide" Target="../notesSlides/notesSlide9.xml"/><Relationship Id="rId16" Type="http://schemas.openxmlformats.org/officeDocument/2006/relationships/image" Target="../media/image109.svg"/><Relationship Id="rId20" Type="http://schemas.openxmlformats.org/officeDocument/2006/relationships/image" Target="../media/image113.svg"/><Relationship Id="rId1" Type="http://schemas.openxmlformats.org/officeDocument/2006/relationships/slideLayout" Target="../slideLayouts/slideLayout7.xml"/><Relationship Id="rId6" Type="http://schemas.openxmlformats.org/officeDocument/2006/relationships/image" Target="../media/image99.svg"/><Relationship Id="rId11" Type="http://schemas.openxmlformats.org/officeDocument/2006/relationships/image" Target="../media/image104.png"/><Relationship Id="rId24" Type="http://schemas.openxmlformats.org/officeDocument/2006/relationships/image" Target="../media/image117.svg"/><Relationship Id="rId5" Type="http://schemas.openxmlformats.org/officeDocument/2006/relationships/image" Target="../media/image98.png"/><Relationship Id="rId15" Type="http://schemas.openxmlformats.org/officeDocument/2006/relationships/image" Target="../media/image108.png"/><Relationship Id="rId23" Type="http://schemas.openxmlformats.org/officeDocument/2006/relationships/image" Target="../media/image116.png"/><Relationship Id="rId10" Type="http://schemas.openxmlformats.org/officeDocument/2006/relationships/image" Target="../media/image103.svg"/><Relationship Id="rId19" Type="http://schemas.openxmlformats.org/officeDocument/2006/relationships/image" Target="../media/image112.png"/><Relationship Id="rId4" Type="http://schemas.openxmlformats.org/officeDocument/2006/relationships/image" Target="../media/image97.svg"/><Relationship Id="rId9" Type="http://schemas.openxmlformats.org/officeDocument/2006/relationships/image" Target="../media/image102.png"/><Relationship Id="rId14" Type="http://schemas.openxmlformats.org/officeDocument/2006/relationships/image" Target="../media/image107.svg"/><Relationship Id="rId22" Type="http://schemas.openxmlformats.org/officeDocument/2006/relationships/image" Target="../media/image1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3192132" y="239900"/>
            <a:ext cx="10734044" cy="10047600"/>
            <a:chOff x="0" y="0"/>
            <a:chExt cx="14312059" cy="13396800"/>
          </a:xfrm>
        </p:grpSpPr>
        <p:sp>
          <p:nvSpPr>
            <p:cNvPr id="3" name="Freeform 3"/>
            <p:cNvSpPr/>
            <p:nvPr/>
          </p:nvSpPr>
          <p:spPr>
            <a:xfrm>
              <a:off x="0" y="0"/>
              <a:ext cx="14312091" cy="13396849"/>
            </a:xfrm>
            <a:custGeom>
              <a:avLst/>
              <a:gdLst/>
              <a:ahLst/>
              <a:cxnLst/>
              <a:rect l="l" t="t" r="r" b="b"/>
              <a:pathLst>
                <a:path w="14312091" h="13396849">
                  <a:moveTo>
                    <a:pt x="6881395" y="0"/>
                  </a:moveTo>
                  <a:lnTo>
                    <a:pt x="7430698" y="0"/>
                  </a:lnTo>
                  <a:cubicBezTo>
                    <a:pt x="11231209" y="0"/>
                    <a:pt x="14312091" y="2745232"/>
                    <a:pt x="14312091" y="6131687"/>
                  </a:cubicBezTo>
                  <a:lnTo>
                    <a:pt x="14312091" y="13396849"/>
                  </a:lnTo>
                  <a:lnTo>
                    <a:pt x="0" y="13396849"/>
                  </a:lnTo>
                  <a:lnTo>
                    <a:pt x="0" y="6131687"/>
                  </a:lnTo>
                  <a:cubicBezTo>
                    <a:pt x="0" y="2745232"/>
                    <a:pt x="3080886" y="0"/>
                    <a:pt x="6881395" y="0"/>
                  </a:cubicBezTo>
                  <a:close/>
                </a:path>
              </a:pathLst>
            </a:custGeom>
            <a:solidFill>
              <a:srgbClr val="C5C5C5"/>
            </a:solidFill>
          </p:spPr>
          <p:txBody>
            <a:bodyPr/>
            <a:lstStyle/>
            <a:p>
              <a:endParaRPr lang="en-US"/>
            </a:p>
          </p:txBody>
        </p:sp>
      </p:grpSp>
      <p:sp>
        <p:nvSpPr>
          <p:cNvPr id="4" name="Freeform 4"/>
          <p:cNvSpPr/>
          <p:nvPr/>
        </p:nvSpPr>
        <p:spPr>
          <a:xfrm>
            <a:off x="3924586" y="201028"/>
            <a:ext cx="9209685" cy="14521420"/>
          </a:xfrm>
          <a:custGeom>
            <a:avLst/>
            <a:gdLst/>
            <a:ahLst/>
            <a:cxnLst/>
            <a:rect l="l" t="t" r="r" b="b"/>
            <a:pathLst>
              <a:path w="9209685" h="14521420">
                <a:moveTo>
                  <a:pt x="0" y="0"/>
                </a:moveTo>
                <a:lnTo>
                  <a:pt x="9209686" y="0"/>
                </a:lnTo>
                <a:lnTo>
                  <a:pt x="9209686" y="14521420"/>
                </a:lnTo>
                <a:lnTo>
                  <a:pt x="0" y="14521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3057592" y="6783306"/>
            <a:ext cx="262894" cy="242886"/>
          </a:xfrm>
          <a:custGeom>
            <a:avLst/>
            <a:gdLst/>
            <a:ahLst/>
            <a:cxnLst/>
            <a:rect l="l" t="t" r="r" b="b"/>
            <a:pathLst>
              <a:path w="262894" h="242886">
                <a:moveTo>
                  <a:pt x="0" y="0"/>
                </a:moveTo>
                <a:lnTo>
                  <a:pt x="262894" y="0"/>
                </a:lnTo>
                <a:lnTo>
                  <a:pt x="262894" y="242886"/>
                </a:lnTo>
                <a:lnTo>
                  <a:pt x="0" y="2428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3669249" y="655111"/>
            <a:ext cx="2124194" cy="829772"/>
          </a:xfrm>
          <a:custGeom>
            <a:avLst/>
            <a:gdLst/>
            <a:ahLst/>
            <a:cxnLst/>
            <a:rect l="l" t="t" r="r" b="b"/>
            <a:pathLst>
              <a:path w="2124194" h="829772">
                <a:moveTo>
                  <a:pt x="0" y="0"/>
                </a:moveTo>
                <a:lnTo>
                  <a:pt x="2124194" y="0"/>
                </a:lnTo>
                <a:lnTo>
                  <a:pt x="2124194" y="829772"/>
                </a:lnTo>
                <a:lnTo>
                  <a:pt x="0" y="829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3551602" y="6782376"/>
            <a:ext cx="679362" cy="679362"/>
          </a:xfrm>
          <a:custGeom>
            <a:avLst/>
            <a:gdLst/>
            <a:ahLst/>
            <a:cxnLst/>
            <a:rect l="l" t="t" r="r" b="b"/>
            <a:pathLst>
              <a:path w="679362" h="679362">
                <a:moveTo>
                  <a:pt x="0" y="0"/>
                </a:moveTo>
                <a:lnTo>
                  <a:pt x="679362" y="0"/>
                </a:lnTo>
                <a:lnTo>
                  <a:pt x="679362" y="679362"/>
                </a:lnTo>
                <a:lnTo>
                  <a:pt x="0" y="6793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4947897" y="2668394"/>
            <a:ext cx="7025778" cy="3810000"/>
          </a:xfrm>
          <a:prstGeom prst="rect">
            <a:avLst/>
          </a:prstGeom>
        </p:spPr>
        <p:txBody>
          <a:bodyPr lIns="0" tIns="0" rIns="0" bIns="0" rtlCol="0" anchor="t">
            <a:spAutoFit/>
          </a:bodyPr>
          <a:lstStyle/>
          <a:p>
            <a:pPr algn="ctr">
              <a:lnSpc>
                <a:spcPts val="5999"/>
              </a:lnSpc>
            </a:pPr>
            <a:r>
              <a:rPr lang="en-US" sz="4999" b="1" dirty="0" err="1">
                <a:solidFill>
                  <a:srgbClr val="272727"/>
                </a:solidFill>
                <a:latin typeface="Migra Ultra-Bold"/>
                <a:ea typeface="Migra Ultra-Bold"/>
                <a:cs typeface="Migra Ultra-Bold"/>
                <a:sym typeface="Migra Ultra-Bold"/>
              </a:rPr>
              <a:t>Thể</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hiện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lập</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trường</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quan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điểm</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khi</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phân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tích</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dư</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luận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xã</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hội</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về</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mối</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quan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hệ</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với</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bạn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trên</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mạng</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xã</a:t>
            </a:r>
            <a:r>
              <a:rPr lang="en-US" sz="4999" b="1" dirty="0">
                <a:solidFill>
                  <a:srgbClr val="272727"/>
                </a:solidFill>
                <a:latin typeface="Migra Ultra-Bold"/>
                <a:ea typeface="Migra Ultra-Bold"/>
                <a:cs typeface="Migra Ultra-Bold"/>
                <a:sym typeface="Migra Ultra-Bold"/>
              </a:rPr>
              <a:t> </a:t>
            </a:r>
            <a:r>
              <a:rPr lang="en-US" sz="4999" b="1" dirty="0" err="1">
                <a:solidFill>
                  <a:srgbClr val="272727"/>
                </a:solidFill>
                <a:latin typeface="Migra Ultra-Bold"/>
                <a:ea typeface="Migra Ultra-Bold"/>
                <a:cs typeface="Migra Ultra-Bold"/>
                <a:sym typeface="Migra Ultra-Bold"/>
              </a:rPr>
              <a:t>hội</a:t>
            </a:r>
            <a:endParaRPr lang="en-US" sz="4999" b="1" dirty="0">
              <a:solidFill>
                <a:srgbClr val="272727"/>
              </a:solidFill>
              <a:latin typeface="Migra Ultra-Bold"/>
              <a:ea typeface="Migra Ultra-Bold"/>
              <a:cs typeface="Migra Ultra-Bold"/>
              <a:sym typeface="Migra Ultra-Bold"/>
            </a:endParaRPr>
          </a:p>
        </p:txBody>
      </p:sp>
      <p:sp>
        <p:nvSpPr>
          <p:cNvPr id="11" name="Freeform 11"/>
          <p:cNvSpPr/>
          <p:nvPr/>
        </p:nvSpPr>
        <p:spPr>
          <a:xfrm>
            <a:off x="1815952" y="1336376"/>
            <a:ext cx="679362" cy="679362"/>
          </a:xfrm>
          <a:custGeom>
            <a:avLst/>
            <a:gdLst/>
            <a:ahLst/>
            <a:cxnLst/>
            <a:rect l="l" t="t" r="r" b="b"/>
            <a:pathLst>
              <a:path w="679362" h="679362">
                <a:moveTo>
                  <a:pt x="0" y="0"/>
                </a:moveTo>
                <a:lnTo>
                  <a:pt x="679362" y="0"/>
                </a:lnTo>
                <a:lnTo>
                  <a:pt x="679362" y="679362"/>
                </a:lnTo>
                <a:lnTo>
                  <a:pt x="0" y="6793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14168" y="2716019"/>
            <a:ext cx="3660838" cy="1818816"/>
          </a:xfrm>
          <a:custGeom>
            <a:avLst/>
            <a:gdLst/>
            <a:ahLst/>
            <a:cxnLst/>
            <a:rect l="l" t="t" r="r" b="b"/>
            <a:pathLst>
              <a:path w="3660838" h="1818816">
                <a:moveTo>
                  <a:pt x="0" y="0"/>
                </a:moveTo>
                <a:lnTo>
                  <a:pt x="3660838" y="0"/>
                </a:lnTo>
                <a:lnTo>
                  <a:pt x="3660838" y="1818816"/>
                </a:lnTo>
                <a:lnTo>
                  <a:pt x="0" y="18188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14122352" y="4239164"/>
            <a:ext cx="3655932" cy="1808672"/>
          </a:xfrm>
          <a:custGeom>
            <a:avLst/>
            <a:gdLst/>
            <a:ahLst/>
            <a:cxnLst/>
            <a:rect l="l" t="t" r="r" b="b"/>
            <a:pathLst>
              <a:path w="3655932" h="1808672">
                <a:moveTo>
                  <a:pt x="0" y="0"/>
                </a:moveTo>
                <a:lnTo>
                  <a:pt x="3655932" y="0"/>
                </a:lnTo>
                <a:lnTo>
                  <a:pt x="3655932" y="1808672"/>
                </a:lnTo>
                <a:lnTo>
                  <a:pt x="0" y="180867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13829252" y="1640576"/>
            <a:ext cx="679362" cy="679362"/>
          </a:xfrm>
          <a:custGeom>
            <a:avLst/>
            <a:gdLst/>
            <a:ahLst/>
            <a:cxnLst/>
            <a:rect l="l" t="t" r="r" b="b"/>
            <a:pathLst>
              <a:path w="679362" h="679362">
                <a:moveTo>
                  <a:pt x="0" y="0"/>
                </a:moveTo>
                <a:lnTo>
                  <a:pt x="679362" y="0"/>
                </a:lnTo>
                <a:lnTo>
                  <a:pt x="679362" y="679362"/>
                </a:lnTo>
                <a:lnTo>
                  <a:pt x="0" y="6793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14009800" y="2602878"/>
            <a:ext cx="355052" cy="353822"/>
          </a:xfrm>
          <a:custGeom>
            <a:avLst/>
            <a:gdLst/>
            <a:ahLst/>
            <a:cxnLst/>
            <a:rect l="l" t="t" r="r" b="b"/>
            <a:pathLst>
              <a:path w="355052" h="353822">
                <a:moveTo>
                  <a:pt x="0" y="0"/>
                </a:moveTo>
                <a:lnTo>
                  <a:pt x="355052" y="0"/>
                </a:lnTo>
                <a:lnTo>
                  <a:pt x="355052" y="353822"/>
                </a:lnTo>
                <a:lnTo>
                  <a:pt x="0" y="35382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14699928" y="2146050"/>
            <a:ext cx="1843208" cy="1717178"/>
          </a:xfrm>
          <a:custGeom>
            <a:avLst/>
            <a:gdLst/>
            <a:ahLst/>
            <a:cxnLst/>
            <a:rect l="l" t="t" r="r" b="b"/>
            <a:pathLst>
              <a:path w="1843208" h="1717178">
                <a:moveTo>
                  <a:pt x="0" y="0"/>
                </a:moveTo>
                <a:lnTo>
                  <a:pt x="1843208" y="0"/>
                </a:lnTo>
                <a:lnTo>
                  <a:pt x="1843208" y="1717178"/>
                </a:lnTo>
                <a:lnTo>
                  <a:pt x="0" y="171717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Freeform 18"/>
          <p:cNvSpPr/>
          <p:nvPr/>
        </p:nvSpPr>
        <p:spPr>
          <a:xfrm>
            <a:off x="14805300" y="6888834"/>
            <a:ext cx="634900" cy="608156"/>
          </a:xfrm>
          <a:custGeom>
            <a:avLst/>
            <a:gdLst/>
            <a:ahLst/>
            <a:cxnLst/>
            <a:rect l="l" t="t" r="r" b="b"/>
            <a:pathLst>
              <a:path w="634900" h="608156">
                <a:moveTo>
                  <a:pt x="0" y="0"/>
                </a:moveTo>
                <a:lnTo>
                  <a:pt x="634900" y="0"/>
                </a:lnTo>
                <a:lnTo>
                  <a:pt x="634900" y="608156"/>
                </a:lnTo>
                <a:lnTo>
                  <a:pt x="0" y="60815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9" name="Freeform 19"/>
          <p:cNvSpPr/>
          <p:nvPr/>
        </p:nvSpPr>
        <p:spPr>
          <a:xfrm>
            <a:off x="15376134" y="7308300"/>
            <a:ext cx="533296" cy="613088"/>
          </a:xfrm>
          <a:custGeom>
            <a:avLst/>
            <a:gdLst/>
            <a:ahLst/>
            <a:cxnLst/>
            <a:rect l="l" t="t" r="r" b="b"/>
            <a:pathLst>
              <a:path w="533296" h="613088">
                <a:moveTo>
                  <a:pt x="0" y="0"/>
                </a:moveTo>
                <a:lnTo>
                  <a:pt x="533296" y="0"/>
                </a:lnTo>
                <a:lnTo>
                  <a:pt x="533296" y="613088"/>
                </a:lnTo>
                <a:lnTo>
                  <a:pt x="0" y="61308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0" name="Freeform 20"/>
          <p:cNvSpPr/>
          <p:nvPr/>
        </p:nvSpPr>
        <p:spPr>
          <a:xfrm>
            <a:off x="15627244" y="6794900"/>
            <a:ext cx="323074" cy="289862"/>
          </a:xfrm>
          <a:custGeom>
            <a:avLst/>
            <a:gdLst/>
            <a:ahLst/>
            <a:cxnLst/>
            <a:rect l="l" t="t" r="r" b="b"/>
            <a:pathLst>
              <a:path w="323074" h="289862">
                <a:moveTo>
                  <a:pt x="0" y="0"/>
                </a:moveTo>
                <a:lnTo>
                  <a:pt x="323074" y="0"/>
                </a:lnTo>
                <a:lnTo>
                  <a:pt x="323074" y="289862"/>
                </a:lnTo>
                <a:lnTo>
                  <a:pt x="0" y="28986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1" name="Freeform 21"/>
          <p:cNvSpPr/>
          <p:nvPr/>
        </p:nvSpPr>
        <p:spPr>
          <a:xfrm>
            <a:off x="1915192" y="4917336"/>
            <a:ext cx="1859814" cy="1698816"/>
          </a:xfrm>
          <a:custGeom>
            <a:avLst/>
            <a:gdLst/>
            <a:ahLst/>
            <a:cxnLst/>
            <a:rect l="l" t="t" r="r" b="b"/>
            <a:pathLst>
              <a:path w="1859814" h="1698816">
                <a:moveTo>
                  <a:pt x="0" y="0"/>
                </a:moveTo>
                <a:lnTo>
                  <a:pt x="1859814" y="0"/>
                </a:lnTo>
                <a:lnTo>
                  <a:pt x="1859814" y="1698816"/>
                </a:lnTo>
                <a:lnTo>
                  <a:pt x="0" y="16988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2" name="Freeform 22"/>
          <p:cNvSpPr/>
          <p:nvPr/>
        </p:nvSpPr>
        <p:spPr>
          <a:xfrm>
            <a:off x="2593326" y="1050950"/>
            <a:ext cx="503556" cy="579352"/>
          </a:xfrm>
          <a:custGeom>
            <a:avLst/>
            <a:gdLst/>
            <a:ahLst/>
            <a:cxnLst/>
            <a:rect l="l" t="t" r="r" b="b"/>
            <a:pathLst>
              <a:path w="503556" h="579352">
                <a:moveTo>
                  <a:pt x="0" y="0"/>
                </a:moveTo>
                <a:lnTo>
                  <a:pt x="503556" y="0"/>
                </a:lnTo>
                <a:lnTo>
                  <a:pt x="503556" y="579352"/>
                </a:lnTo>
                <a:lnTo>
                  <a:pt x="0" y="57935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3" name="Freeform 23"/>
          <p:cNvSpPr/>
          <p:nvPr/>
        </p:nvSpPr>
        <p:spPr>
          <a:xfrm>
            <a:off x="2289873" y="2139948"/>
            <a:ext cx="1535438" cy="359980"/>
          </a:xfrm>
          <a:custGeom>
            <a:avLst/>
            <a:gdLst/>
            <a:ahLst/>
            <a:cxnLst/>
            <a:rect l="l" t="t" r="r" b="b"/>
            <a:pathLst>
              <a:path w="1535438" h="359980">
                <a:moveTo>
                  <a:pt x="0" y="0"/>
                </a:moveTo>
                <a:lnTo>
                  <a:pt x="1535438" y="0"/>
                </a:lnTo>
                <a:lnTo>
                  <a:pt x="1535438" y="359980"/>
                </a:lnTo>
                <a:lnTo>
                  <a:pt x="0" y="35998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4173612" y="1494188"/>
            <a:ext cx="9271000" cy="8371126"/>
            <a:chOff x="0" y="0"/>
            <a:chExt cx="12361333" cy="11161501"/>
          </a:xfrm>
        </p:grpSpPr>
        <p:sp>
          <p:nvSpPr>
            <p:cNvPr id="3" name="Freeform 3"/>
            <p:cNvSpPr/>
            <p:nvPr/>
          </p:nvSpPr>
          <p:spPr>
            <a:xfrm>
              <a:off x="0" y="0"/>
              <a:ext cx="12361291" cy="11161522"/>
            </a:xfrm>
            <a:custGeom>
              <a:avLst/>
              <a:gdLst/>
              <a:ahLst/>
              <a:cxnLst/>
              <a:rect l="l" t="t" r="r" b="b"/>
              <a:pathLst>
                <a:path w="12361291" h="11161522">
                  <a:moveTo>
                    <a:pt x="12361291" y="2232279"/>
                  </a:moveTo>
                  <a:lnTo>
                    <a:pt x="0" y="0"/>
                  </a:lnTo>
                  <a:lnTo>
                    <a:pt x="0" y="11161522"/>
                  </a:lnTo>
                  <a:lnTo>
                    <a:pt x="12361291" y="11161522"/>
                  </a:lnTo>
                  <a:close/>
                </a:path>
              </a:pathLst>
            </a:custGeom>
            <a:solidFill>
              <a:srgbClr val="C5C5C5"/>
            </a:solidFill>
          </p:spPr>
          <p:txBody>
            <a:bodyPr/>
            <a:lstStyle/>
            <a:p>
              <a:endParaRPr lang="en-US"/>
            </a:p>
          </p:txBody>
        </p:sp>
      </p:grpSp>
      <p:grpSp>
        <p:nvGrpSpPr>
          <p:cNvPr id="4" name="Group 4"/>
          <p:cNvGrpSpPr/>
          <p:nvPr/>
        </p:nvGrpSpPr>
        <p:grpSpPr>
          <a:xfrm rot="5400000">
            <a:off x="-5156612" y="1465938"/>
            <a:ext cx="9271000" cy="8371126"/>
            <a:chOff x="0" y="0"/>
            <a:chExt cx="12361333" cy="11161501"/>
          </a:xfrm>
        </p:grpSpPr>
        <p:sp>
          <p:nvSpPr>
            <p:cNvPr id="5" name="Freeform 5"/>
            <p:cNvSpPr/>
            <p:nvPr/>
          </p:nvSpPr>
          <p:spPr>
            <a:xfrm>
              <a:off x="0" y="0"/>
              <a:ext cx="12361291" cy="11161522"/>
            </a:xfrm>
            <a:custGeom>
              <a:avLst/>
              <a:gdLst/>
              <a:ahLst/>
              <a:cxnLst/>
              <a:rect l="l" t="t" r="r" b="b"/>
              <a:pathLst>
                <a:path w="12361291" h="11161522">
                  <a:moveTo>
                    <a:pt x="0" y="2232279"/>
                  </a:moveTo>
                  <a:lnTo>
                    <a:pt x="12361291" y="0"/>
                  </a:lnTo>
                  <a:lnTo>
                    <a:pt x="12361291" y="11161522"/>
                  </a:lnTo>
                  <a:lnTo>
                    <a:pt x="0" y="11161522"/>
                  </a:lnTo>
                  <a:close/>
                </a:path>
              </a:pathLst>
            </a:custGeom>
            <a:solidFill>
              <a:srgbClr val="C5C5C5"/>
            </a:solidFill>
          </p:spPr>
          <p:txBody>
            <a:bodyPr/>
            <a:lstStyle/>
            <a:p>
              <a:endParaRPr lang="en-US"/>
            </a:p>
          </p:txBody>
        </p:sp>
      </p:grpSp>
      <p:grpSp>
        <p:nvGrpSpPr>
          <p:cNvPr id="6" name="Group 6"/>
          <p:cNvGrpSpPr/>
          <p:nvPr/>
        </p:nvGrpSpPr>
        <p:grpSpPr>
          <a:xfrm>
            <a:off x="0" y="0"/>
            <a:ext cx="18270125" cy="1088400"/>
            <a:chOff x="0" y="0"/>
            <a:chExt cx="24360167" cy="1451200"/>
          </a:xfrm>
        </p:grpSpPr>
        <p:sp>
          <p:nvSpPr>
            <p:cNvPr id="7" name="Freeform 7"/>
            <p:cNvSpPr/>
            <p:nvPr/>
          </p:nvSpPr>
          <p:spPr>
            <a:xfrm>
              <a:off x="0" y="0"/>
              <a:ext cx="24360167" cy="1451229"/>
            </a:xfrm>
            <a:custGeom>
              <a:avLst/>
              <a:gdLst/>
              <a:ahLst/>
              <a:cxnLst/>
              <a:rect l="l" t="t" r="r" b="b"/>
              <a:pathLst>
                <a:path w="24360167" h="1451229">
                  <a:moveTo>
                    <a:pt x="0" y="0"/>
                  </a:moveTo>
                  <a:lnTo>
                    <a:pt x="24360167" y="0"/>
                  </a:lnTo>
                  <a:lnTo>
                    <a:pt x="24360167" y="1451229"/>
                  </a:lnTo>
                  <a:lnTo>
                    <a:pt x="0" y="1451229"/>
                  </a:lnTo>
                  <a:close/>
                </a:path>
              </a:pathLst>
            </a:custGeom>
            <a:solidFill>
              <a:srgbClr val="C44937"/>
            </a:solidFill>
          </p:spPr>
          <p:txBody>
            <a:bodyPr/>
            <a:lstStyle/>
            <a:p>
              <a:endParaRPr lang="en-US"/>
            </a:p>
          </p:txBody>
        </p:sp>
      </p:grpSp>
      <p:sp>
        <p:nvSpPr>
          <p:cNvPr id="8" name="TextBox 8"/>
          <p:cNvSpPr txBox="1"/>
          <p:nvPr/>
        </p:nvSpPr>
        <p:spPr>
          <a:xfrm>
            <a:off x="2385088" y="1363351"/>
            <a:ext cx="5774823" cy="1943100"/>
          </a:xfrm>
          <a:prstGeom prst="rect">
            <a:avLst/>
          </a:prstGeom>
        </p:spPr>
        <p:txBody>
          <a:bodyPr lIns="0" tIns="0" rIns="0" bIns="0" rtlCol="0" anchor="t">
            <a:spAutoFit/>
          </a:bodyPr>
          <a:lstStyle/>
          <a:p>
            <a:pPr algn="r">
              <a:lnSpc>
                <a:spcPts val="15254"/>
              </a:lnSpc>
            </a:pPr>
            <a:r>
              <a:rPr lang="en-US" sz="12712" b="1">
                <a:solidFill>
                  <a:srgbClr val="AF2620"/>
                </a:solidFill>
                <a:latin typeface="Dancing Script Bold"/>
                <a:ea typeface="Dancing Script Bold"/>
                <a:cs typeface="Dancing Script Bold"/>
                <a:sym typeface="Dancing Script Bold"/>
              </a:rPr>
              <a:t>Tích</a:t>
            </a:r>
            <a:r>
              <a:rPr lang="en-US" sz="12712" b="1">
                <a:solidFill>
                  <a:srgbClr val="C44937"/>
                </a:solidFill>
                <a:latin typeface="Dancing Script Bold"/>
                <a:ea typeface="Dancing Script Bold"/>
                <a:cs typeface="Dancing Script Bold"/>
                <a:sym typeface="Dancing Script Bold"/>
              </a:rPr>
              <a:t> </a:t>
            </a:r>
            <a:r>
              <a:rPr lang="en-US" sz="12712" b="1">
                <a:solidFill>
                  <a:srgbClr val="000000"/>
                </a:solidFill>
                <a:latin typeface="Dancing Script Bold"/>
                <a:ea typeface="Dancing Script Bold"/>
                <a:cs typeface="Dancing Script Bold"/>
                <a:sym typeface="Dancing Script Bold"/>
              </a:rPr>
              <a:t>cực</a:t>
            </a:r>
          </a:p>
        </p:txBody>
      </p:sp>
      <p:sp>
        <p:nvSpPr>
          <p:cNvPr id="9" name="TextBox 9"/>
          <p:cNvSpPr txBox="1"/>
          <p:nvPr/>
        </p:nvSpPr>
        <p:spPr>
          <a:xfrm>
            <a:off x="704343" y="77475"/>
            <a:ext cx="8916362" cy="923925"/>
          </a:xfrm>
          <a:prstGeom prst="rect">
            <a:avLst/>
          </a:prstGeom>
        </p:spPr>
        <p:txBody>
          <a:bodyPr lIns="0" tIns="0" rIns="0" bIns="0" rtlCol="0" anchor="t">
            <a:spAutoFit/>
          </a:bodyPr>
          <a:lstStyle/>
          <a:p>
            <a:pPr algn="ctr">
              <a:lnSpc>
                <a:spcPts val="7200"/>
              </a:lnSpc>
            </a:pPr>
            <a:r>
              <a:rPr lang="en-US" sz="6000" b="1">
                <a:solidFill>
                  <a:srgbClr val="070308"/>
                </a:solidFill>
                <a:latin typeface="Dancing Script Bold"/>
                <a:ea typeface="Dancing Script Bold"/>
                <a:cs typeface="Dancing Script Bold"/>
                <a:sym typeface="Dancing Script Bold"/>
              </a:rPr>
              <a:t>4. Phân tích dư luận xã hội</a:t>
            </a:r>
          </a:p>
        </p:txBody>
      </p:sp>
      <p:sp>
        <p:nvSpPr>
          <p:cNvPr id="10" name="Freeform 10"/>
          <p:cNvSpPr/>
          <p:nvPr/>
        </p:nvSpPr>
        <p:spPr>
          <a:xfrm>
            <a:off x="2729682" y="7322574"/>
            <a:ext cx="1356850" cy="691300"/>
          </a:xfrm>
          <a:custGeom>
            <a:avLst/>
            <a:gdLst/>
            <a:ahLst/>
            <a:cxnLst/>
            <a:rect l="l" t="t" r="r" b="b"/>
            <a:pathLst>
              <a:path w="1356850" h="691300">
                <a:moveTo>
                  <a:pt x="0" y="0"/>
                </a:moveTo>
                <a:lnTo>
                  <a:pt x="1356850" y="0"/>
                </a:lnTo>
                <a:lnTo>
                  <a:pt x="1356850" y="691300"/>
                </a:lnTo>
                <a:lnTo>
                  <a:pt x="0" y="691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631332" y="9676400"/>
            <a:ext cx="529050" cy="610600"/>
          </a:xfrm>
          <a:custGeom>
            <a:avLst/>
            <a:gdLst/>
            <a:ahLst/>
            <a:cxnLst/>
            <a:rect l="l" t="t" r="r" b="b"/>
            <a:pathLst>
              <a:path w="529050" h="610600">
                <a:moveTo>
                  <a:pt x="0" y="0"/>
                </a:moveTo>
                <a:lnTo>
                  <a:pt x="529050" y="0"/>
                </a:lnTo>
                <a:lnTo>
                  <a:pt x="529050" y="610600"/>
                </a:lnTo>
                <a:lnTo>
                  <a:pt x="0" y="610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172182" y="9658300"/>
            <a:ext cx="288000" cy="288000"/>
          </a:xfrm>
          <a:custGeom>
            <a:avLst/>
            <a:gdLst/>
            <a:ahLst/>
            <a:cxnLst/>
            <a:rect l="l" t="t" r="r" b="b"/>
            <a:pathLst>
              <a:path w="288000" h="288000">
                <a:moveTo>
                  <a:pt x="0" y="0"/>
                </a:moveTo>
                <a:lnTo>
                  <a:pt x="288000" y="0"/>
                </a:lnTo>
                <a:lnTo>
                  <a:pt x="288000" y="288000"/>
                </a:lnTo>
                <a:lnTo>
                  <a:pt x="0" y="288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701182" y="5035274"/>
            <a:ext cx="968250" cy="919150"/>
          </a:xfrm>
          <a:custGeom>
            <a:avLst/>
            <a:gdLst/>
            <a:ahLst/>
            <a:cxnLst/>
            <a:rect l="l" t="t" r="r" b="b"/>
            <a:pathLst>
              <a:path w="968250" h="919150">
                <a:moveTo>
                  <a:pt x="0" y="0"/>
                </a:moveTo>
                <a:lnTo>
                  <a:pt x="968250" y="0"/>
                </a:lnTo>
                <a:lnTo>
                  <a:pt x="968250" y="919150"/>
                </a:lnTo>
                <a:lnTo>
                  <a:pt x="0" y="919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16945006" y="2040250"/>
            <a:ext cx="1688798" cy="1687164"/>
          </a:xfrm>
          <a:custGeom>
            <a:avLst/>
            <a:gdLst/>
            <a:ahLst/>
            <a:cxnLst/>
            <a:rect l="l" t="t" r="r" b="b"/>
            <a:pathLst>
              <a:path w="1688798" h="1687164">
                <a:moveTo>
                  <a:pt x="0" y="0"/>
                </a:moveTo>
                <a:lnTo>
                  <a:pt x="1688798" y="0"/>
                </a:lnTo>
                <a:lnTo>
                  <a:pt x="1688798" y="1687164"/>
                </a:lnTo>
                <a:lnTo>
                  <a:pt x="0" y="16871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521112" y="2528032"/>
            <a:ext cx="2369812" cy="2369812"/>
          </a:xfrm>
          <a:custGeom>
            <a:avLst/>
            <a:gdLst/>
            <a:ahLst/>
            <a:cxnLst/>
            <a:rect l="l" t="t" r="r" b="b"/>
            <a:pathLst>
              <a:path w="2369812" h="2369812">
                <a:moveTo>
                  <a:pt x="0" y="0"/>
                </a:moveTo>
                <a:lnTo>
                  <a:pt x="2369812" y="0"/>
                </a:lnTo>
                <a:lnTo>
                  <a:pt x="2369812" y="2369812"/>
                </a:lnTo>
                <a:lnTo>
                  <a:pt x="0" y="23698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292080" y="6513514"/>
            <a:ext cx="2705370" cy="2705410"/>
          </a:xfrm>
          <a:custGeom>
            <a:avLst/>
            <a:gdLst/>
            <a:ahLst/>
            <a:cxnLst/>
            <a:rect l="l" t="t" r="r" b="b"/>
            <a:pathLst>
              <a:path w="2705370" h="2705410">
                <a:moveTo>
                  <a:pt x="0" y="0"/>
                </a:moveTo>
                <a:lnTo>
                  <a:pt x="2705370" y="0"/>
                </a:lnTo>
                <a:lnTo>
                  <a:pt x="2705370" y="2705410"/>
                </a:lnTo>
                <a:lnTo>
                  <a:pt x="0" y="27054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15613473" y="4952883"/>
            <a:ext cx="2734226" cy="2734600"/>
          </a:xfrm>
          <a:custGeom>
            <a:avLst/>
            <a:gdLst/>
            <a:ahLst/>
            <a:cxnLst/>
            <a:rect l="l" t="t" r="r" b="b"/>
            <a:pathLst>
              <a:path w="2734226" h="2734600">
                <a:moveTo>
                  <a:pt x="0" y="0"/>
                </a:moveTo>
                <a:lnTo>
                  <a:pt x="2734226" y="0"/>
                </a:lnTo>
                <a:lnTo>
                  <a:pt x="2734226" y="2734600"/>
                </a:lnTo>
                <a:lnTo>
                  <a:pt x="0" y="2734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Freeform 18"/>
          <p:cNvSpPr/>
          <p:nvPr/>
        </p:nvSpPr>
        <p:spPr>
          <a:xfrm>
            <a:off x="36658" y="5782650"/>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9" name="Freeform 19"/>
          <p:cNvSpPr/>
          <p:nvPr/>
        </p:nvSpPr>
        <p:spPr>
          <a:xfrm>
            <a:off x="15933086" y="8023924"/>
            <a:ext cx="1257550" cy="1112550"/>
          </a:xfrm>
          <a:custGeom>
            <a:avLst/>
            <a:gdLst/>
            <a:ahLst/>
            <a:cxnLst/>
            <a:rect l="l" t="t" r="r" b="b"/>
            <a:pathLst>
              <a:path w="1257550" h="1112550">
                <a:moveTo>
                  <a:pt x="0" y="0"/>
                </a:moveTo>
                <a:lnTo>
                  <a:pt x="1257550" y="0"/>
                </a:lnTo>
                <a:lnTo>
                  <a:pt x="1257550" y="1112550"/>
                </a:lnTo>
                <a:lnTo>
                  <a:pt x="0" y="111255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0" name="Freeform 20"/>
          <p:cNvSpPr/>
          <p:nvPr/>
        </p:nvSpPr>
        <p:spPr>
          <a:xfrm>
            <a:off x="17109836" y="9197600"/>
            <a:ext cx="480000" cy="460700"/>
          </a:xfrm>
          <a:custGeom>
            <a:avLst/>
            <a:gdLst/>
            <a:ahLst/>
            <a:cxnLst/>
            <a:rect l="l" t="t" r="r" b="b"/>
            <a:pathLst>
              <a:path w="480000" h="460700">
                <a:moveTo>
                  <a:pt x="0" y="0"/>
                </a:moveTo>
                <a:lnTo>
                  <a:pt x="480000" y="0"/>
                </a:lnTo>
                <a:lnTo>
                  <a:pt x="480000" y="460700"/>
                </a:lnTo>
                <a:lnTo>
                  <a:pt x="0" y="46070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1" name="Freeform 21"/>
          <p:cNvSpPr/>
          <p:nvPr/>
        </p:nvSpPr>
        <p:spPr>
          <a:xfrm>
            <a:off x="16220786" y="1228724"/>
            <a:ext cx="529050" cy="610600"/>
          </a:xfrm>
          <a:custGeom>
            <a:avLst/>
            <a:gdLst/>
            <a:ahLst/>
            <a:cxnLst/>
            <a:rect l="l" t="t" r="r" b="b"/>
            <a:pathLst>
              <a:path w="529050" h="610600">
                <a:moveTo>
                  <a:pt x="0" y="0"/>
                </a:moveTo>
                <a:lnTo>
                  <a:pt x="529050" y="0"/>
                </a:lnTo>
                <a:lnTo>
                  <a:pt x="529050" y="610600"/>
                </a:lnTo>
                <a:lnTo>
                  <a:pt x="0" y="61060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2" name="Freeform 22"/>
          <p:cNvSpPr/>
          <p:nvPr/>
        </p:nvSpPr>
        <p:spPr>
          <a:xfrm>
            <a:off x="16565536" y="3690724"/>
            <a:ext cx="510650" cy="664900"/>
          </a:xfrm>
          <a:custGeom>
            <a:avLst/>
            <a:gdLst/>
            <a:ahLst/>
            <a:cxnLst/>
            <a:rect l="l" t="t" r="r" b="b"/>
            <a:pathLst>
              <a:path w="510650" h="664900">
                <a:moveTo>
                  <a:pt x="0" y="0"/>
                </a:moveTo>
                <a:lnTo>
                  <a:pt x="510650" y="0"/>
                </a:lnTo>
                <a:lnTo>
                  <a:pt x="510650" y="664900"/>
                </a:lnTo>
                <a:lnTo>
                  <a:pt x="0" y="6649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3" name="Freeform 23"/>
          <p:cNvSpPr/>
          <p:nvPr/>
        </p:nvSpPr>
        <p:spPr>
          <a:xfrm>
            <a:off x="18138678" y="8458780"/>
            <a:ext cx="262894" cy="242886"/>
          </a:xfrm>
          <a:custGeom>
            <a:avLst/>
            <a:gdLst/>
            <a:ahLst/>
            <a:cxnLst/>
            <a:rect l="l" t="t" r="r" b="b"/>
            <a:pathLst>
              <a:path w="262894" h="242886">
                <a:moveTo>
                  <a:pt x="0" y="0"/>
                </a:moveTo>
                <a:lnTo>
                  <a:pt x="262894" y="0"/>
                </a:lnTo>
                <a:lnTo>
                  <a:pt x="262894" y="242886"/>
                </a:lnTo>
                <a:lnTo>
                  <a:pt x="0" y="242886"/>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24" name="Freeform 24"/>
          <p:cNvSpPr/>
          <p:nvPr/>
        </p:nvSpPr>
        <p:spPr>
          <a:xfrm>
            <a:off x="17684238" y="3849450"/>
            <a:ext cx="679362" cy="679362"/>
          </a:xfrm>
          <a:custGeom>
            <a:avLst/>
            <a:gdLst/>
            <a:ahLst/>
            <a:cxnLst/>
            <a:rect l="l" t="t" r="r" b="b"/>
            <a:pathLst>
              <a:path w="679362" h="679362">
                <a:moveTo>
                  <a:pt x="0" y="0"/>
                </a:moveTo>
                <a:lnTo>
                  <a:pt x="679362" y="0"/>
                </a:lnTo>
                <a:lnTo>
                  <a:pt x="679362" y="679362"/>
                </a:lnTo>
                <a:lnTo>
                  <a:pt x="0" y="67936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25" name="Freeform 25"/>
          <p:cNvSpPr/>
          <p:nvPr/>
        </p:nvSpPr>
        <p:spPr>
          <a:xfrm>
            <a:off x="18280062" y="4472250"/>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5213966" y="180701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27" name="Freeform 27"/>
          <p:cNvSpPr/>
          <p:nvPr/>
        </p:nvSpPr>
        <p:spPr>
          <a:xfrm>
            <a:off x="2796216" y="155301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28" name="Freeform 28"/>
          <p:cNvSpPr/>
          <p:nvPr/>
        </p:nvSpPr>
        <p:spPr>
          <a:xfrm>
            <a:off x="1927558" y="2337450"/>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p:cNvSpPr/>
          <p:nvPr/>
        </p:nvSpPr>
        <p:spPr>
          <a:xfrm>
            <a:off x="10719736" y="7091900"/>
            <a:ext cx="4785150" cy="686124"/>
          </a:xfrm>
          <a:custGeom>
            <a:avLst/>
            <a:gdLst/>
            <a:ahLst/>
            <a:cxnLst/>
            <a:rect l="l" t="t" r="r" b="b"/>
            <a:pathLst>
              <a:path w="4785150" h="686124">
                <a:moveTo>
                  <a:pt x="0" y="0"/>
                </a:moveTo>
                <a:lnTo>
                  <a:pt x="4785150" y="0"/>
                </a:lnTo>
                <a:lnTo>
                  <a:pt x="4785150" y="686124"/>
                </a:lnTo>
                <a:lnTo>
                  <a:pt x="0" y="686124"/>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US"/>
          </a:p>
        </p:txBody>
      </p:sp>
      <p:sp>
        <p:nvSpPr>
          <p:cNvPr id="30" name="TextBox 30"/>
          <p:cNvSpPr txBox="1"/>
          <p:nvPr/>
        </p:nvSpPr>
        <p:spPr>
          <a:xfrm>
            <a:off x="9110198" y="5823924"/>
            <a:ext cx="6632388" cy="1943100"/>
          </a:xfrm>
          <a:prstGeom prst="rect">
            <a:avLst/>
          </a:prstGeom>
        </p:spPr>
        <p:txBody>
          <a:bodyPr lIns="0" tIns="0" rIns="0" bIns="0" rtlCol="0" anchor="t">
            <a:spAutoFit/>
          </a:bodyPr>
          <a:lstStyle/>
          <a:p>
            <a:pPr algn="ctr">
              <a:lnSpc>
                <a:spcPts val="15254"/>
              </a:lnSpc>
            </a:pPr>
            <a:r>
              <a:rPr lang="en-US" sz="12712" b="1">
                <a:solidFill>
                  <a:srgbClr val="AF2620"/>
                </a:solidFill>
                <a:latin typeface="Dancing Script Bold"/>
                <a:ea typeface="Dancing Script Bold"/>
                <a:cs typeface="Dancing Script Bold"/>
                <a:sym typeface="Dancing Script Bold"/>
              </a:rPr>
              <a:t>Tiêu </a:t>
            </a:r>
            <a:r>
              <a:rPr lang="en-US" sz="12712" b="1">
                <a:solidFill>
                  <a:srgbClr val="1E1E1E"/>
                </a:solidFill>
                <a:latin typeface="Dancing Script Bold"/>
                <a:ea typeface="Dancing Script Bold"/>
                <a:cs typeface="Dancing Script Bold"/>
                <a:sym typeface="Dancing Script Bold"/>
              </a:rPr>
              <a:t>cực</a:t>
            </a:r>
          </a:p>
        </p:txBody>
      </p:sp>
      <p:sp>
        <p:nvSpPr>
          <p:cNvPr id="31" name="AutoShape 31"/>
          <p:cNvSpPr/>
          <p:nvPr/>
        </p:nvSpPr>
        <p:spPr>
          <a:xfrm>
            <a:off x="9135062" y="1088400"/>
            <a:ext cx="8937" cy="6678624"/>
          </a:xfrm>
          <a:prstGeom prst="line">
            <a:avLst/>
          </a:prstGeom>
          <a:ln w="38100" cap="flat">
            <a:solidFill>
              <a:srgbClr val="000000"/>
            </a:solidFill>
            <a:prstDash val="solid"/>
            <a:headEnd type="none" w="sm" len="sm"/>
            <a:tailEnd type="none" w="sm" len="sm"/>
          </a:ln>
        </p:spPr>
        <p:txBody>
          <a:bodyPr/>
          <a:lstStyle/>
          <a:p>
            <a:endParaRPr lang="en-US"/>
          </a:p>
        </p:txBody>
      </p:sp>
      <p:sp>
        <p:nvSpPr>
          <p:cNvPr id="32" name="TextBox 32"/>
          <p:cNvSpPr txBox="1"/>
          <p:nvPr/>
        </p:nvSpPr>
        <p:spPr>
          <a:xfrm>
            <a:off x="3010229" y="3528394"/>
            <a:ext cx="5841166" cy="4724400"/>
          </a:xfrm>
          <a:prstGeom prst="rect">
            <a:avLst/>
          </a:prstGeom>
        </p:spPr>
        <p:txBody>
          <a:bodyPr lIns="0" tIns="0" rIns="0" bIns="0" rtlCol="0" anchor="t">
            <a:spAutoFit/>
          </a:bodyPr>
          <a:lstStyle/>
          <a:p>
            <a:pPr marL="844683" lvl="1" indent="-422342" algn="l">
              <a:lnSpc>
                <a:spcPts val="4694"/>
              </a:lnSpc>
              <a:spcBef>
                <a:spcPct val="0"/>
              </a:spcBef>
              <a:buFont typeface="Arial"/>
              <a:buChar char="•"/>
            </a:pPr>
            <a:r>
              <a:rPr lang="en-US" sz="3912">
                <a:solidFill>
                  <a:srgbClr val="000000"/>
                </a:solidFill>
                <a:latin typeface="Lato"/>
                <a:ea typeface="Lato"/>
                <a:cs typeface="Lato"/>
                <a:sym typeface="Lato"/>
              </a:rPr>
              <a:t>Cộng đồng mạng cùng nhau chia sẻ kiến thức, hỗ trợ, khích lệ lẫn nhau.</a:t>
            </a:r>
          </a:p>
          <a:p>
            <a:pPr marL="844683" lvl="1" indent="-422342" algn="ctr">
              <a:lnSpc>
                <a:spcPts val="4694"/>
              </a:lnSpc>
              <a:spcBef>
                <a:spcPct val="0"/>
              </a:spcBef>
              <a:buFont typeface="Arial"/>
              <a:buChar char="•"/>
            </a:pPr>
            <a:r>
              <a:rPr lang="en-US" sz="3912">
                <a:solidFill>
                  <a:srgbClr val="000000"/>
                </a:solidFill>
                <a:latin typeface="Lato"/>
                <a:ea typeface="Lato"/>
                <a:cs typeface="Lato"/>
                <a:sym typeface="Lato"/>
              </a:rPr>
              <a:t>Thảo luận văn minh, có dẫn chứng, không xúc phạm.</a:t>
            </a:r>
          </a:p>
          <a:p>
            <a:pPr algn="ctr">
              <a:lnSpc>
                <a:spcPts val="4694"/>
              </a:lnSpc>
              <a:spcBef>
                <a:spcPct val="0"/>
              </a:spcBef>
            </a:pPr>
            <a:endParaRPr lang="en-US" sz="3912">
              <a:solidFill>
                <a:srgbClr val="000000"/>
              </a:solidFill>
              <a:latin typeface="Lato"/>
              <a:ea typeface="Lato"/>
              <a:cs typeface="Lato"/>
              <a:sym typeface="Lato"/>
            </a:endParaRPr>
          </a:p>
        </p:txBody>
      </p:sp>
      <p:sp>
        <p:nvSpPr>
          <p:cNvPr id="33" name="TextBox 33"/>
          <p:cNvSpPr txBox="1"/>
          <p:nvPr/>
        </p:nvSpPr>
        <p:spPr>
          <a:xfrm>
            <a:off x="9296400" y="1372876"/>
            <a:ext cx="5841166" cy="4724400"/>
          </a:xfrm>
          <a:prstGeom prst="rect">
            <a:avLst/>
          </a:prstGeom>
        </p:spPr>
        <p:txBody>
          <a:bodyPr lIns="0" tIns="0" rIns="0" bIns="0" rtlCol="0" anchor="t">
            <a:spAutoFit/>
          </a:bodyPr>
          <a:lstStyle/>
          <a:p>
            <a:pPr marL="844683" lvl="1" indent="-422342" algn="l">
              <a:lnSpc>
                <a:spcPts val="4694"/>
              </a:lnSpc>
              <a:buFont typeface="Arial"/>
              <a:buChar char="•"/>
            </a:pPr>
            <a:r>
              <a:rPr lang="en-US" sz="3912">
                <a:solidFill>
                  <a:srgbClr val="000000"/>
                </a:solidFill>
                <a:latin typeface="Lato"/>
                <a:ea typeface="Lato"/>
                <a:cs typeface="Lato"/>
                <a:sym typeface="Lato"/>
              </a:rPr>
              <a:t>Tranh cãi, chỉ trích cá nhân, xúc phạm hoặc bắt nạt.</a:t>
            </a:r>
          </a:p>
          <a:p>
            <a:pPr marL="844683" lvl="1" indent="-422342" algn="l">
              <a:lnSpc>
                <a:spcPts val="4694"/>
              </a:lnSpc>
              <a:buFont typeface="Arial"/>
              <a:buChar char="•"/>
            </a:pPr>
            <a:r>
              <a:rPr lang="en-US" sz="3912">
                <a:solidFill>
                  <a:srgbClr val="000000"/>
                </a:solidFill>
                <a:latin typeface="Lato"/>
                <a:ea typeface="Lato"/>
                <a:cs typeface="Lato"/>
                <a:sym typeface="Lato"/>
              </a:rPr>
              <a:t>Lan truyền thông tin sai lệch, gây hiểu nhầm hoặc tạo áp lực dư luận.</a:t>
            </a:r>
          </a:p>
          <a:p>
            <a:pPr algn="l">
              <a:lnSpc>
                <a:spcPts val="4694"/>
              </a:lnSpc>
              <a:spcBef>
                <a:spcPct val="0"/>
              </a:spcBef>
            </a:pPr>
            <a:endParaRPr lang="en-US" sz="3912">
              <a:solidFill>
                <a:srgbClr val="000000"/>
              </a:solidFill>
              <a:latin typeface="Lato"/>
              <a:ea typeface="Lato"/>
              <a:cs typeface="Lato"/>
              <a:sym typeface="Lato"/>
            </a:endParaRPr>
          </a:p>
        </p:txBody>
      </p:sp>
      <p:sp>
        <p:nvSpPr>
          <p:cNvPr id="34" name="TextBox 34"/>
          <p:cNvSpPr txBox="1"/>
          <p:nvPr/>
        </p:nvSpPr>
        <p:spPr>
          <a:xfrm>
            <a:off x="3743397" y="8156749"/>
            <a:ext cx="10733601" cy="2219325"/>
          </a:xfrm>
          <a:prstGeom prst="rect">
            <a:avLst/>
          </a:prstGeom>
        </p:spPr>
        <p:txBody>
          <a:bodyPr lIns="0" tIns="0" rIns="0" bIns="0" rtlCol="0" anchor="t">
            <a:spAutoFit/>
          </a:bodyPr>
          <a:lstStyle/>
          <a:p>
            <a:pPr algn="l">
              <a:lnSpc>
                <a:spcPts val="4799"/>
              </a:lnSpc>
              <a:spcBef>
                <a:spcPct val="0"/>
              </a:spcBef>
            </a:pPr>
            <a:r>
              <a:rPr lang="en-US" sz="3999" b="1">
                <a:solidFill>
                  <a:srgbClr val="000000"/>
                </a:solidFill>
                <a:latin typeface="Dancing Script Bold"/>
                <a:ea typeface="Dancing Script Bold"/>
                <a:cs typeface="Dancing Script Bold"/>
                <a:sym typeface="Dancing Script Bold"/>
              </a:rPr>
              <a:t>*Nhận xét: Dư luận xã hội là bức tranh tổng thể phản ánh thái độ, giá trị và xu hướng hành vi hiện tại của cộng đồng mạng.</a:t>
            </a:r>
          </a:p>
          <a:p>
            <a:pPr algn="l">
              <a:lnSpc>
                <a:spcPts val="3359"/>
              </a:lnSpc>
              <a:spcBef>
                <a:spcPct val="0"/>
              </a:spcBef>
            </a:pPr>
            <a:endParaRPr lang="en-US" sz="3999" b="1">
              <a:solidFill>
                <a:srgbClr val="000000"/>
              </a:solidFill>
              <a:latin typeface="Dancing Script Bold"/>
              <a:ea typeface="Dancing Script Bold"/>
              <a:cs typeface="Dancing Script Bold"/>
              <a:sym typeface="Dancing Scrip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066000" cy="10287000"/>
            <a:chOff x="0" y="0"/>
            <a:chExt cx="12088000" cy="13716000"/>
          </a:xfrm>
        </p:grpSpPr>
        <p:sp>
          <p:nvSpPr>
            <p:cNvPr id="3" name="Freeform 3"/>
            <p:cNvSpPr/>
            <p:nvPr/>
          </p:nvSpPr>
          <p:spPr>
            <a:xfrm>
              <a:off x="0" y="0"/>
              <a:ext cx="14565503" cy="13716000"/>
            </a:xfrm>
            <a:custGeom>
              <a:avLst/>
              <a:gdLst/>
              <a:ahLst/>
              <a:cxnLst/>
              <a:rect l="l" t="t" r="r" b="b"/>
              <a:pathLst>
                <a:path w="14565503" h="13716000">
                  <a:moveTo>
                    <a:pt x="0" y="0"/>
                  </a:moveTo>
                  <a:lnTo>
                    <a:pt x="7051294" y="0"/>
                  </a:lnTo>
                  <a:lnTo>
                    <a:pt x="10073386" y="0"/>
                  </a:lnTo>
                  <a:lnTo>
                    <a:pt x="12087987" y="0"/>
                  </a:lnTo>
                  <a:lnTo>
                    <a:pt x="12087987" y="8001000"/>
                  </a:lnTo>
                  <a:lnTo>
                    <a:pt x="14565503" y="9592310"/>
                  </a:lnTo>
                  <a:lnTo>
                    <a:pt x="12087987" y="11430000"/>
                  </a:lnTo>
                  <a:lnTo>
                    <a:pt x="12087987" y="13716000"/>
                  </a:lnTo>
                  <a:lnTo>
                    <a:pt x="10073386" y="13716000"/>
                  </a:lnTo>
                  <a:lnTo>
                    <a:pt x="7051294" y="13716000"/>
                  </a:lnTo>
                  <a:lnTo>
                    <a:pt x="0" y="13716000"/>
                  </a:lnTo>
                  <a:lnTo>
                    <a:pt x="0" y="11430000"/>
                  </a:lnTo>
                  <a:lnTo>
                    <a:pt x="0" y="8001000"/>
                  </a:lnTo>
                  <a:close/>
                </a:path>
              </a:pathLst>
            </a:custGeom>
            <a:solidFill>
              <a:srgbClr val="C44937"/>
            </a:solidFill>
          </p:spPr>
          <p:txBody>
            <a:bodyPr/>
            <a:lstStyle/>
            <a:p>
              <a:endParaRPr lang="en-US"/>
            </a:p>
          </p:txBody>
        </p:sp>
      </p:grpSp>
      <p:sp>
        <p:nvSpPr>
          <p:cNvPr id="4" name="TextBox 4"/>
          <p:cNvSpPr txBox="1"/>
          <p:nvPr/>
        </p:nvSpPr>
        <p:spPr>
          <a:xfrm>
            <a:off x="838839" y="523875"/>
            <a:ext cx="17449161" cy="1000125"/>
          </a:xfrm>
          <a:prstGeom prst="rect">
            <a:avLst/>
          </a:prstGeom>
        </p:spPr>
        <p:txBody>
          <a:bodyPr lIns="0" tIns="0" rIns="0" bIns="0" rtlCol="0" anchor="t">
            <a:spAutoFit/>
          </a:bodyPr>
          <a:lstStyle/>
          <a:p>
            <a:pPr algn="l">
              <a:lnSpc>
                <a:spcPts val="7800"/>
              </a:lnSpc>
            </a:pPr>
            <a:r>
              <a:rPr lang="en-US" sz="6500" b="1">
                <a:solidFill>
                  <a:srgbClr val="F9FBFB"/>
                </a:solidFill>
                <a:latin typeface="Lato Bold"/>
                <a:ea typeface="Lato Bold"/>
                <a:cs typeface="Lato Bold"/>
                <a:sym typeface="Lato Bold"/>
              </a:rPr>
              <a:t>5. Lập trường cá nhân </a:t>
            </a:r>
            <a:r>
              <a:rPr lang="en-US" sz="6500" b="1">
                <a:solidFill>
                  <a:srgbClr val="CF724B"/>
                </a:solidFill>
                <a:latin typeface="Lato Bold"/>
                <a:ea typeface="Lato Bold"/>
                <a:cs typeface="Lato Bold"/>
                <a:sym typeface="Lato Bold"/>
              </a:rPr>
              <a:t> </a:t>
            </a:r>
            <a:r>
              <a:rPr lang="en-US" sz="6500" b="1">
                <a:solidFill>
                  <a:srgbClr val="C44937"/>
                </a:solidFill>
                <a:latin typeface="Lato Bold"/>
                <a:ea typeface="Lato Bold"/>
                <a:cs typeface="Lato Bold"/>
                <a:sym typeface="Lato Bold"/>
              </a:rPr>
              <a:t>khi tương tác trên mạng</a:t>
            </a:r>
          </a:p>
        </p:txBody>
      </p:sp>
      <p:sp>
        <p:nvSpPr>
          <p:cNvPr id="5" name="TextBox 5"/>
          <p:cNvSpPr txBox="1"/>
          <p:nvPr/>
        </p:nvSpPr>
        <p:spPr>
          <a:xfrm>
            <a:off x="1316344" y="3314930"/>
            <a:ext cx="7017150" cy="6000750"/>
          </a:xfrm>
          <a:prstGeom prst="rect">
            <a:avLst/>
          </a:prstGeom>
        </p:spPr>
        <p:txBody>
          <a:bodyPr lIns="0" tIns="0" rIns="0" bIns="0" rtlCol="0" anchor="t">
            <a:spAutoFit/>
          </a:bodyPr>
          <a:lstStyle/>
          <a:p>
            <a:pPr algn="l">
              <a:lnSpc>
                <a:spcPts val="4799"/>
              </a:lnSpc>
            </a:pPr>
            <a:r>
              <a:rPr lang="en-US" sz="3999" b="1">
                <a:solidFill>
                  <a:srgbClr val="EDE7E0"/>
                </a:solidFill>
                <a:latin typeface="Lato Bold"/>
                <a:ea typeface="Lato Bold"/>
                <a:cs typeface="Lato Bold"/>
                <a:sym typeface="Lato Bold"/>
              </a:rPr>
              <a:t>-Tôn trọng ý kiến người khác:</a:t>
            </a:r>
          </a:p>
          <a:p>
            <a:pPr algn="l">
              <a:lnSpc>
                <a:spcPts val="4799"/>
              </a:lnSpc>
            </a:pPr>
            <a:r>
              <a:rPr lang="en-US" sz="3999" b="1">
                <a:solidFill>
                  <a:srgbClr val="EDE7E0"/>
                </a:solidFill>
                <a:latin typeface="Lato Bold"/>
                <a:ea typeface="Lato Bold"/>
                <a:cs typeface="Lato Bold"/>
                <a:sym typeface="Lato Bold"/>
              </a:rPr>
              <a:t>-Không áp đặt quan điểm cá nhân, chấp nhận sự khác biệt.</a:t>
            </a:r>
          </a:p>
          <a:p>
            <a:pPr algn="l">
              <a:lnSpc>
                <a:spcPts val="4799"/>
              </a:lnSpc>
            </a:pPr>
            <a:r>
              <a:rPr lang="en-US" sz="3999" b="1">
                <a:solidFill>
                  <a:srgbClr val="EDE7E0"/>
                </a:solidFill>
                <a:latin typeface="Lato Bold"/>
                <a:ea typeface="Lato Bold"/>
                <a:cs typeface="Lato Bold"/>
                <a:sym typeface="Lato Bold"/>
              </a:rPr>
              <a:t>-Minh bạch và trung thực:</a:t>
            </a:r>
          </a:p>
          <a:p>
            <a:pPr algn="l">
              <a:lnSpc>
                <a:spcPts val="4799"/>
              </a:lnSpc>
            </a:pPr>
            <a:r>
              <a:rPr lang="en-US" sz="3999" b="1">
                <a:solidFill>
                  <a:srgbClr val="EDE7E0"/>
                </a:solidFill>
                <a:latin typeface="Lato Bold"/>
                <a:ea typeface="Lato Bold"/>
                <a:cs typeface="Lato Bold"/>
                <a:sym typeface="Lato Bold"/>
              </a:rPr>
              <a:t>+ Không bịa đặt thông tin để tạo ảnh hưởng hay gây chú ý.</a:t>
            </a:r>
          </a:p>
          <a:p>
            <a:pPr algn="l">
              <a:lnSpc>
                <a:spcPts val="4799"/>
              </a:lnSpc>
            </a:pPr>
            <a:r>
              <a:rPr lang="en-US" sz="3999" b="1">
                <a:solidFill>
                  <a:srgbClr val="EDE7E0"/>
                </a:solidFill>
                <a:latin typeface="Lato Bold"/>
                <a:ea typeface="Lato Bold"/>
                <a:cs typeface="Lato Bold"/>
                <a:sym typeface="Lato Bold"/>
              </a:rPr>
              <a:t>+ Chia sẻ những gì mình tin tưởng và có cơ sở.</a:t>
            </a:r>
          </a:p>
          <a:p>
            <a:pPr algn="l">
              <a:lnSpc>
                <a:spcPts val="4799"/>
              </a:lnSpc>
            </a:pPr>
            <a:endParaRPr lang="en-US" sz="3999" b="1">
              <a:solidFill>
                <a:srgbClr val="EDE7E0"/>
              </a:solidFill>
              <a:latin typeface="Lato Bold"/>
              <a:ea typeface="Lato Bold"/>
              <a:cs typeface="Lato Bold"/>
              <a:sym typeface="Lato Bold"/>
            </a:endParaRPr>
          </a:p>
          <a:p>
            <a:pPr algn="l">
              <a:lnSpc>
                <a:spcPts val="4799"/>
              </a:lnSpc>
            </a:pPr>
            <a:endParaRPr lang="en-US" sz="3999" b="1">
              <a:solidFill>
                <a:srgbClr val="EDE7E0"/>
              </a:solidFill>
              <a:latin typeface="Lato Bold"/>
              <a:ea typeface="Lato Bold"/>
              <a:cs typeface="Lato Bold"/>
              <a:sym typeface="Lato Bold"/>
            </a:endParaRPr>
          </a:p>
        </p:txBody>
      </p:sp>
      <p:grpSp>
        <p:nvGrpSpPr>
          <p:cNvPr id="6" name="Group 6"/>
          <p:cNvGrpSpPr/>
          <p:nvPr/>
        </p:nvGrpSpPr>
        <p:grpSpPr>
          <a:xfrm>
            <a:off x="1765811" y="2609519"/>
            <a:ext cx="6889200" cy="46200"/>
            <a:chOff x="0" y="0"/>
            <a:chExt cx="9185600" cy="61600"/>
          </a:xfrm>
        </p:grpSpPr>
        <p:sp>
          <p:nvSpPr>
            <p:cNvPr id="7" name="Freeform 7"/>
            <p:cNvSpPr/>
            <p:nvPr/>
          </p:nvSpPr>
          <p:spPr>
            <a:xfrm>
              <a:off x="0" y="0"/>
              <a:ext cx="9185656" cy="61595"/>
            </a:xfrm>
            <a:custGeom>
              <a:avLst/>
              <a:gdLst/>
              <a:ahLst/>
              <a:cxnLst/>
              <a:rect l="l" t="t" r="r" b="b"/>
              <a:pathLst>
                <a:path w="9185656" h="61595">
                  <a:moveTo>
                    <a:pt x="0" y="0"/>
                  </a:moveTo>
                  <a:lnTo>
                    <a:pt x="9185656" y="0"/>
                  </a:lnTo>
                  <a:lnTo>
                    <a:pt x="9185656" y="61595"/>
                  </a:lnTo>
                  <a:lnTo>
                    <a:pt x="0" y="61595"/>
                  </a:lnTo>
                  <a:close/>
                </a:path>
              </a:pathLst>
            </a:custGeom>
            <a:solidFill>
              <a:srgbClr val="EDE7E0"/>
            </a:solidFill>
          </p:spPr>
          <p:txBody>
            <a:bodyPr/>
            <a:lstStyle/>
            <a:p>
              <a:endParaRPr lang="en-US"/>
            </a:p>
          </p:txBody>
        </p:sp>
      </p:grpSp>
      <p:sp>
        <p:nvSpPr>
          <p:cNvPr id="8" name="Freeform 8"/>
          <p:cNvSpPr/>
          <p:nvPr/>
        </p:nvSpPr>
        <p:spPr>
          <a:xfrm>
            <a:off x="-838384" y="8780362"/>
            <a:ext cx="3044368" cy="2912020"/>
          </a:xfrm>
          <a:custGeom>
            <a:avLst/>
            <a:gdLst/>
            <a:ahLst/>
            <a:cxnLst/>
            <a:rect l="l" t="t" r="r" b="b"/>
            <a:pathLst>
              <a:path w="3044368" h="2912020">
                <a:moveTo>
                  <a:pt x="0" y="0"/>
                </a:moveTo>
                <a:lnTo>
                  <a:pt x="3044368" y="0"/>
                </a:lnTo>
                <a:lnTo>
                  <a:pt x="3044368" y="2912020"/>
                </a:lnTo>
                <a:lnTo>
                  <a:pt x="0" y="29120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5277642" y="8499988"/>
            <a:ext cx="3192030" cy="3192394"/>
          </a:xfrm>
          <a:custGeom>
            <a:avLst/>
            <a:gdLst/>
            <a:ahLst/>
            <a:cxnLst/>
            <a:rect l="l" t="t" r="r" b="b"/>
            <a:pathLst>
              <a:path w="3192030" h="3192394">
                <a:moveTo>
                  <a:pt x="0" y="0"/>
                </a:moveTo>
                <a:lnTo>
                  <a:pt x="3192030" y="0"/>
                </a:lnTo>
                <a:lnTo>
                  <a:pt x="3192030" y="3192394"/>
                </a:lnTo>
                <a:lnTo>
                  <a:pt x="0" y="3192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1795270" y="6728404"/>
            <a:ext cx="221492" cy="221492"/>
          </a:xfrm>
          <a:custGeom>
            <a:avLst/>
            <a:gdLst/>
            <a:ahLst/>
            <a:cxnLst/>
            <a:rect l="l" t="t" r="r" b="b"/>
            <a:pathLst>
              <a:path w="221492" h="221492">
                <a:moveTo>
                  <a:pt x="0" y="0"/>
                </a:moveTo>
                <a:lnTo>
                  <a:pt x="221492" y="0"/>
                </a:lnTo>
                <a:lnTo>
                  <a:pt x="221492" y="221492"/>
                </a:lnTo>
                <a:lnTo>
                  <a:pt x="0" y="221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8339024" y="1916626"/>
            <a:ext cx="419102" cy="485822"/>
          </a:xfrm>
          <a:custGeom>
            <a:avLst/>
            <a:gdLst/>
            <a:ahLst/>
            <a:cxnLst/>
            <a:rect l="l" t="t" r="r" b="b"/>
            <a:pathLst>
              <a:path w="419102" h="485822">
                <a:moveTo>
                  <a:pt x="0" y="0"/>
                </a:moveTo>
                <a:lnTo>
                  <a:pt x="419102" y="0"/>
                </a:lnTo>
                <a:lnTo>
                  <a:pt x="419102" y="485822"/>
                </a:lnTo>
                <a:lnTo>
                  <a:pt x="0" y="485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12929006" y="3094898"/>
            <a:ext cx="221492" cy="220032"/>
          </a:xfrm>
          <a:custGeom>
            <a:avLst/>
            <a:gdLst/>
            <a:ahLst/>
            <a:cxnLst/>
            <a:rect l="l" t="t" r="r" b="b"/>
            <a:pathLst>
              <a:path w="221492" h="220032">
                <a:moveTo>
                  <a:pt x="0" y="0"/>
                </a:moveTo>
                <a:lnTo>
                  <a:pt x="221492" y="0"/>
                </a:lnTo>
                <a:lnTo>
                  <a:pt x="221492" y="220032"/>
                </a:lnTo>
                <a:lnTo>
                  <a:pt x="0" y="2200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366642" y="2360328"/>
            <a:ext cx="949702" cy="954602"/>
          </a:xfrm>
          <a:custGeom>
            <a:avLst/>
            <a:gdLst/>
            <a:ahLst/>
            <a:cxnLst/>
            <a:rect l="l" t="t" r="r" b="b"/>
            <a:pathLst>
              <a:path w="949702" h="954602">
                <a:moveTo>
                  <a:pt x="0" y="0"/>
                </a:moveTo>
                <a:lnTo>
                  <a:pt x="949702" y="0"/>
                </a:lnTo>
                <a:lnTo>
                  <a:pt x="949702" y="954602"/>
                </a:lnTo>
                <a:lnTo>
                  <a:pt x="0" y="95460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9513415" y="9427633"/>
            <a:ext cx="702800" cy="668552"/>
          </a:xfrm>
          <a:custGeom>
            <a:avLst/>
            <a:gdLst/>
            <a:ahLst/>
            <a:cxnLst/>
            <a:rect l="l" t="t" r="r" b="b"/>
            <a:pathLst>
              <a:path w="702800" h="668552">
                <a:moveTo>
                  <a:pt x="0" y="0"/>
                </a:moveTo>
                <a:lnTo>
                  <a:pt x="702800" y="0"/>
                </a:lnTo>
                <a:lnTo>
                  <a:pt x="702800" y="668552"/>
                </a:lnTo>
                <a:lnTo>
                  <a:pt x="0" y="6685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5" name="Group 15"/>
          <p:cNvGrpSpPr/>
          <p:nvPr/>
        </p:nvGrpSpPr>
        <p:grpSpPr>
          <a:xfrm>
            <a:off x="9476989" y="2609519"/>
            <a:ext cx="6889200" cy="46200"/>
            <a:chOff x="0" y="0"/>
            <a:chExt cx="9185600" cy="61600"/>
          </a:xfrm>
        </p:grpSpPr>
        <p:sp>
          <p:nvSpPr>
            <p:cNvPr id="16" name="Freeform 16"/>
            <p:cNvSpPr/>
            <p:nvPr/>
          </p:nvSpPr>
          <p:spPr>
            <a:xfrm>
              <a:off x="0" y="0"/>
              <a:ext cx="9185656" cy="61595"/>
            </a:xfrm>
            <a:custGeom>
              <a:avLst/>
              <a:gdLst/>
              <a:ahLst/>
              <a:cxnLst/>
              <a:rect l="l" t="t" r="r" b="b"/>
              <a:pathLst>
                <a:path w="9185656" h="61595">
                  <a:moveTo>
                    <a:pt x="0" y="0"/>
                  </a:moveTo>
                  <a:lnTo>
                    <a:pt x="9185656" y="0"/>
                  </a:lnTo>
                  <a:lnTo>
                    <a:pt x="9185656" y="61595"/>
                  </a:lnTo>
                  <a:lnTo>
                    <a:pt x="0" y="61595"/>
                  </a:lnTo>
                  <a:close/>
                </a:path>
              </a:pathLst>
            </a:custGeom>
            <a:solidFill>
              <a:srgbClr val="C44937"/>
            </a:solidFill>
          </p:spPr>
          <p:txBody>
            <a:bodyPr/>
            <a:lstStyle/>
            <a:p>
              <a:endParaRPr lang="en-US"/>
            </a:p>
          </p:txBody>
        </p:sp>
      </p:grpSp>
      <p:sp>
        <p:nvSpPr>
          <p:cNvPr id="17" name="TextBox 17"/>
          <p:cNvSpPr txBox="1"/>
          <p:nvPr/>
        </p:nvSpPr>
        <p:spPr>
          <a:xfrm>
            <a:off x="9354748" y="3305405"/>
            <a:ext cx="8455746" cy="5114925"/>
          </a:xfrm>
          <a:prstGeom prst="rect">
            <a:avLst/>
          </a:prstGeom>
        </p:spPr>
        <p:txBody>
          <a:bodyPr lIns="0" tIns="0" rIns="0" bIns="0" rtlCol="0" anchor="t">
            <a:spAutoFit/>
          </a:bodyPr>
          <a:lstStyle/>
          <a:p>
            <a:pPr algn="l">
              <a:lnSpc>
                <a:spcPts val="5040"/>
              </a:lnSpc>
              <a:spcBef>
                <a:spcPct val="0"/>
              </a:spcBef>
            </a:pPr>
            <a:r>
              <a:rPr lang="en-US" sz="4200" b="1">
                <a:solidFill>
                  <a:srgbClr val="000000"/>
                </a:solidFill>
                <a:latin typeface="Dancing Script Bold"/>
                <a:ea typeface="Dancing Script Bold"/>
                <a:cs typeface="Dancing Script Bold"/>
                <a:sym typeface="Dancing Script Bold"/>
              </a:rPr>
              <a:t>-Tránh tranh cãi vô ích hoặc xúc phạm người khác</a:t>
            </a:r>
          </a:p>
          <a:p>
            <a:pPr algn="l">
              <a:lnSpc>
                <a:spcPts val="5040"/>
              </a:lnSpc>
              <a:spcBef>
                <a:spcPct val="0"/>
              </a:spcBef>
            </a:pPr>
            <a:r>
              <a:rPr lang="en-US" sz="4200" b="1">
                <a:solidFill>
                  <a:srgbClr val="000000"/>
                </a:solidFill>
                <a:latin typeface="Dancing Script Bold"/>
                <a:ea typeface="Dancing Script Bold"/>
                <a:cs typeface="Dancing Script Bold"/>
                <a:sym typeface="Dancing Script Bold"/>
              </a:rPr>
              <a:t>-Cân nhắc trước khi chia sẻ:</a:t>
            </a:r>
          </a:p>
          <a:p>
            <a:pPr algn="l">
              <a:lnSpc>
                <a:spcPts val="5040"/>
              </a:lnSpc>
              <a:spcBef>
                <a:spcPct val="0"/>
              </a:spcBef>
            </a:pPr>
            <a:r>
              <a:rPr lang="en-US" sz="4200" b="1">
                <a:solidFill>
                  <a:srgbClr val="000000"/>
                </a:solidFill>
                <a:latin typeface="Dancing Script Bold"/>
                <a:ea typeface="Dancing Script Bold"/>
                <a:cs typeface="Dancing Script Bold"/>
                <a:sym typeface="Dancing Script Bold"/>
              </a:rPr>
              <a:t>+ Xem xét tác động của bài đăng đến người khác và dư luận.</a:t>
            </a:r>
          </a:p>
          <a:p>
            <a:pPr algn="l">
              <a:lnSpc>
                <a:spcPts val="5040"/>
              </a:lnSpc>
              <a:spcBef>
                <a:spcPct val="0"/>
              </a:spcBef>
            </a:pPr>
            <a:r>
              <a:rPr lang="en-US" sz="4200" b="1">
                <a:solidFill>
                  <a:srgbClr val="000000"/>
                </a:solidFill>
                <a:latin typeface="Dancing Script Bold"/>
                <a:ea typeface="Dancing Script Bold"/>
                <a:cs typeface="Dancing Script Bold"/>
                <a:sym typeface="Dancing Script Bold"/>
              </a:rPr>
              <a:t>+ Tránh lan truyền tin tức chưa kiểm chứng, hạn chế gây hiểu lầm.</a:t>
            </a:r>
          </a:p>
          <a:p>
            <a:pPr algn="l">
              <a:lnSpc>
                <a:spcPts val="5040"/>
              </a:lnSpc>
              <a:spcBef>
                <a:spcPct val="0"/>
              </a:spcBef>
            </a:pPr>
            <a:r>
              <a:rPr lang="en-US" sz="4200" b="1">
                <a:solidFill>
                  <a:srgbClr val="000000"/>
                </a:solidFill>
                <a:latin typeface="Dancing Script Bold"/>
                <a:ea typeface="Dancing Script Bold"/>
                <a:cs typeface="Dancing Script Bold"/>
                <a:sym typeface="Dancing Script Bold"/>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0" y="3079376"/>
            <a:ext cx="18288000" cy="7140250"/>
            <a:chOff x="0" y="0"/>
            <a:chExt cx="24384000" cy="9520333"/>
          </a:xfrm>
        </p:grpSpPr>
        <p:sp>
          <p:nvSpPr>
            <p:cNvPr id="3" name="Freeform 3"/>
            <p:cNvSpPr/>
            <p:nvPr/>
          </p:nvSpPr>
          <p:spPr>
            <a:xfrm>
              <a:off x="0" y="0"/>
              <a:ext cx="24384000" cy="9520301"/>
            </a:xfrm>
            <a:custGeom>
              <a:avLst/>
              <a:gdLst/>
              <a:ahLst/>
              <a:cxnLst/>
              <a:rect l="l" t="t" r="r" b="b"/>
              <a:pathLst>
                <a:path w="24384000" h="9520301">
                  <a:moveTo>
                    <a:pt x="0" y="1904111"/>
                  </a:moveTo>
                  <a:lnTo>
                    <a:pt x="24384000" y="0"/>
                  </a:lnTo>
                  <a:lnTo>
                    <a:pt x="24384000" y="9520301"/>
                  </a:lnTo>
                  <a:lnTo>
                    <a:pt x="0" y="9520301"/>
                  </a:lnTo>
                  <a:close/>
                </a:path>
              </a:pathLst>
            </a:custGeom>
            <a:solidFill>
              <a:srgbClr val="C5C5C5">
                <a:alpha val="14510"/>
              </a:srgbClr>
            </a:solidFill>
          </p:spPr>
          <p:txBody>
            <a:bodyPr/>
            <a:lstStyle/>
            <a:p>
              <a:endParaRPr lang="en-US"/>
            </a:p>
          </p:txBody>
        </p:sp>
      </p:grpSp>
      <p:grpSp>
        <p:nvGrpSpPr>
          <p:cNvPr id="4" name="Group 4"/>
          <p:cNvGrpSpPr/>
          <p:nvPr/>
        </p:nvGrpSpPr>
        <p:grpSpPr>
          <a:xfrm>
            <a:off x="0" y="6402626"/>
            <a:ext cx="18288000" cy="7140250"/>
            <a:chOff x="0" y="0"/>
            <a:chExt cx="24384000" cy="9520333"/>
          </a:xfrm>
        </p:grpSpPr>
        <p:sp>
          <p:nvSpPr>
            <p:cNvPr id="5" name="Freeform 5"/>
            <p:cNvSpPr/>
            <p:nvPr/>
          </p:nvSpPr>
          <p:spPr>
            <a:xfrm>
              <a:off x="0" y="0"/>
              <a:ext cx="24384000" cy="9520301"/>
            </a:xfrm>
            <a:custGeom>
              <a:avLst/>
              <a:gdLst/>
              <a:ahLst/>
              <a:cxnLst/>
              <a:rect l="l" t="t" r="r" b="b"/>
              <a:pathLst>
                <a:path w="24384000" h="9520301">
                  <a:moveTo>
                    <a:pt x="24384000" y="1904111"/>
                  </a:moveTo>
                  <a:lnTo>
                    <a:pt x="0" y="0"/>
                  </a:lnTo>
                  <a:lnTo>
                    <a:pt x="0" y="9520301"/>
                  </a:lnTo>
                  <a:lnTo>
                    <a:pt x="24384000" y="9520301"/>
                  </a:lnTo>
                  <a:close/>
                </a:path>
              </a:pathLst>
            </a:custGeom>
            <a:solidFill>
              <a:srgbClr val="C5C5C5"/>
            </a:solidFill>
          </p:spPr>
          <p:txBody>
            <a:bodyPr/>
            <a:lstStyle/>
            <a:p>
              <a:endParaRPr lang="en-US"/>
            </a:p>
          </p:txBody>
        </p:sp>
      </p:grpSp>
      <p:grpSp>
        <p:nvGrpSpPr>
          <p:cNvPr id="6" name="Group 6"/>
          <p:cNvGrpSpPr/>
          <p:nvPr/>
        </p:nvGrpSpPr>
        <p:grpSpPr>
          <a:xfrm>
            <a:off x="9761094" y="2979650"/>
            <a:ext cx="6090900" cy="4455114"/>
            <a:chOff x="0" y="0"/>
            <a:chExt cx="8121200" cy="5940152"/>
          </a:xfrm>
        </p:grpSpPr>
        <p:sp>
          <p:nvSpPr>
            <p:cNvPr id="7" name="Freeform 7"/>
            <p:cNvSpPr/>
            <p:nvPr/>
          </p:nvSpPr>
          <p:spPr>
            <a:xfrm>
              <a:off x="-963168" y="19690"/>
              <a:ext cx="9058910" cy="5900772"/>
            </a:xfrm>
            <a:custGeom>
              <a:avLst/>
              <a:gdLst/>
              <a:ahLst/>
              <a:cxnLst/>
              <a:rect l="l" t="t" r="r" b="b"/>
              <a:pathLst>
                <a:path w="9058910" h="5900772">
                  <a:moveTo>
                    <a:pt x="988568" y="0"/>
                  </a:moveTo>
                  <a:lnTo>
                    <a:pt x="2333625" y="0"/>
                  </a:lnTo>
                  <a:lnTo>
                    <a:pt x="4351274" y="0"/>
                  </a:lnTo>
                  <a:lnTo>
                    <a:pt x="9058910" y="0"/>
                  </a:lnTo>
                  <a:lnTo>
                    <a:pt x="9058910" y="983511"/>
                  </a:lnTo>
                  <a:lnTo>
                    <a:pt x="9058910" y="2458679"/>
                  </a:lnTo>
                  <a:lnTo>
                    <a:pt x="9058910" y="5900771"/>
                  </a:lnTo>
                  <a:lnTo>
                    <a:pt x="4351274" y="5900771"/>
                  </a:lnTo>
                  <a:lnTo>
                    <a:pt x="2333625" y="5900771"/>
                  </a:lnTo>
                  <a:lnTo>
                    <a:pt x="988568" y="5900771"/>
                  </a:lnTo>
                  <a:lnTo>
                    <a:pt x="988568" y="2458679"/>
                  </a:lnTo>
                  <a:lnTo>
                    <a:pt x="0" y="990599"/>
                  </a:lnTo>
                  <a:lnTo>
                    <a:pt x="988568" y="983511"/>
                  </a:lnTo>
                  <a:close/>
                </a:path>
              </a:pathLst>
            </a:custGeom>
            <a:solidFill>
              <a:srgbClr val="EDE7E0"/>
            </a:solidFill>
          </p:spPr>
          <p:txBody>
            <a:bodyPr/>
            <a:lstStyle/>
            <a:p>
              <a:endParaRPr lang="en-US"/>
            </a:p>
          </p:txBody>
        </p:sp>
        <p:sp>
          <p:nvSpPr>
            <p:cNvPr id="8" name="Freeform 8"/>
            <p:cNvSpPr/>
            <p:nvPr/>
          </p:nvSpPr>
          <p:spPr>
            <a:xfrm>
              <a:off x="-988516" y="0"/>
              <a:ext cx="9109658" cy="5940151"/>
            </a:xfrm>
            <a:custGeom>
              <a:avLst/>
              <a:gdLst/>
              <a:ahLst/>
              <a:cxnLst/>
              <a:rect l="l" t="t" r="r" b="b"/>
              <a:pathLst>
                <a:path w="9109658" h="5940151">
                  <a:moveTo>
                    <a:pt x="1013916" y="0"/>
                  </a:moveTo>
                  <a:lnTo>
                    <a:pt x="2358973" y="0"/>
                  </a:lnTo>
                  <a:lnTo>
                    <a:pt x="2358973" y="19690"/>
                  </a:lnTo>
                  <a:lnTo>
                    <a:pt x="2358973" y="0"/>
                  </a:lnTo>
                  <a:lnTo>
                    <a:pt x="2358973" y="19690"/>
                  </a:lnTo>
                  <a:lnTo>
                    <a:pt x="2358973" y="0"/>
                  </a:lnTo>
                  <a:lnTo>
                    <a:pt x="4376622" y="0"/>
                  </a:lnTo>
                  <a:lnTo>
                    <a:pt x="4376622" y="19690"/>
                  </a:lnTo>
                  <a:lnTo>
                    <a:pt x="4376622" y="0"/>
                  </a:lnTo>
                  <a:lnTo>
                    <a:pt x="9084258" y="0"/>
                  </a:lnTo>
                  <a:cubicBezTo>
                    <a:pt x="9098228" y="0"/>
                    <a:pt x="9109658" y="8860"/>
                    <a:pt x="9109658" y="19690"/>
                  </a:cubicBezTo>
                  <a:lnTo>
                    <a:pt x="9109658" y="1003201"/>
                  </a:lnTo>
                  <a:lnTo>
                    <a:pt x="9084258" y="1003201"/>
                  </a:lnTo>
                  <a:lnTo>
                    <a:pt x="9084258" y="983511"/>
                  </a:lnTo>
                  <a:cubicBezTo>
                    <a:pt x="9098228" y="983511"/>
                    <a:pt x="9109658" y="992372"/>
                    <a:pt x="9109658" y="1003201"/>
                  </a:cubicBezTo>
                  <a:lnTo>
                    <a:pt x="9109658" y="2478369"/>
                  </a:lnTo>
                  <a:lnTo>
                    <a:pt x="9084258" y="2478369"/>
                  </a:lnTo>
                  <a:lnTo>
                    <a:pt x="9109658" y="2478369"/>
                  </a:lnTo>
                  <a:lnTo>
                    <a:pt x="9109658" y="5920461"/>
                  </a:lnTo>
                  <a:cubicBezTo>
                    <a:pt x="9109658" y="5931291"/>
                    <a:pt x="9098228" y="5940151"/>
                    <a:pt x="9084258" y="5940151"/>
                  </a:cubicBezTo>
                  <a:lnTo>
                    <a:pt x="4376622" y="5940151"/>
                  </a:lnTo>
                  <a:lnTo>
                    <a:pt x="4376622" y="5920461"/>
                  </a:lnTo>
                  <a:lnTo>
                    <a:pt x="4376622" y="5940151"/>
                  </a:lnTo>
                  <a:lnTo>
                    <a:pt x="2358973" y="5940151"/>
                  </a:lnTo>
                  <a:lnTo>
                    <a:pt x="2358973" y="5920461"/>
                  </a:lnTo>
                  <a:lnTo>
                    <a:pt x="2358973" y="5900772"/>
                  </a:lnTo>
                  <a:lnTo>
                    <a:pt x="2358973" y="5920461"/>
                  </a:lnTo>
                  <a:lnTo>
                    <a:pt x="2358973" y="5940151"/>
                  </a:lnTo>
                  <a:lnTo>
                    <a:pt x="1013916" y="5940151"/>
                  </a:lnTo>
                  <a:cubicBezTo>
                    <a:pt x="999946" y="5940151"/>
                    <a:pt x="988516" y="5931291"/>
                    <a:pt x="988516" y="5920461"/>
                  </a:cubicBezTo>
                  <a:lnTo>
                    <a:pt x="988516" y="2478369"/>
                  </a:lnTo>
                  <a:lnTo>
                    <a:pt x="1013916" y="2478369"/>
                  </a:lnTo>
                  <a:lnTo>
                    <a:pt x="991437" y="2487525"/>
                  </a:lnTo>
                  <a:lnTo>
                    <a:pt x="2869" y="1019445"/>
                  </a:lnTo>
                  <a:cubicBezTo>
                    <a:pt x="-1195" y="1013341"/>
                    <a:pt x="-941" y="1006056"/>
                    <a:pt x="3631" y="1000248"/>
                  </a:cubicBezTo>
                  <a:cubicBezTo>
                    <a:pt x="8203" y="994439"/>
                    <a:pt x="16331" y="990797"/>
                    <a:pt x="25221" y="990698"/>
                  </a:cubicBezTo>
                  <a:lnTo>
                    <a:pt x="1013662" y="983511"/>
                  </a:lnTo>
                  <a:lnTo>
                    <a:pt x="1013916" y="1003201"/>
                  </a:lnTo>
                  <a:lnTo>
                    <a:pt x="988516" y="1003201"/>
                  </a:lnTo>
                  <a:lnTo>
                    <a:pt x="988516" y="19690"/>
                  </a:lnTo>
                  <a:cubicBezTo>
                    <a:pt x="988516" y="8860"/>
                    <a:pt x="999946" y="0"/>
                    <a:pt x="1013916" y="0"/>
                  </a:cubicBezTo>
                  <a:moveTo>
                    <a:pt x="1013916" y="39380"/>
                  </a:moveTo>
                  <a:lnTo>
                    <a:pt x="1013916" y="19690"/>
                  </a:lnTo>
                  <a:lnTo>
                    <a:pt x="1039316" y="19690"/>
                  </a:lnTo>
                  <a:lnTo>
                    <a:pt x="1039316" y="1003201"/>
                  </a:lnTo>
                  <a:cubicBezTo>
                    <a:pt x="1039316" y="1014031"/>
                    <a:pt x="1028140" y="1022793"/>
                    <a:pt x="1014170" y="1022891"/>
                  </a:cubicBezTo>
                  <a:lnTo>
                    <a:pt x="25602" y="1029979"/>
                  </a:lnTo>
                  <a:lnTo>
                    <a:pt x="25348" y="1010289"/>
                  </a:lnTo>
                  <a:lnTo>
                    <a:pt x="47827" y="1001134"/>
                  </a:lnTo>
                  <a:lnTo>
                    <a:pt x="1036395" y="2469213"/>
                  </a:lnTo>
                  <a:cubicBezTo>
                    <a:pt x="1038300" y="2472068"/>
                    <a:pt x="1039316" y="2475121"/>
                    <a:pt x="1039316" y="2478369"/>
                  </a:cubicBezTo>
                  <a:lnTo>
                    <a:pt x="1039316" y="5920461"/>
                  </a:lnTo>
                  <a:lnTo>
                    <a:pt x="1013916" y="5920461"/>
                  </a:lnTo>
                  <a:lnTo>
                    <a:pt x="1013916" y="5900772"/>
                  </a:lnTo>
                  <a:lnTo>
                    <a:pt x="2358973" y="5900772"/>
                  </a:lnTo>
                  <a:cubicBezTo>
                    <a:pt x="2372943" y="5900772"/>
                    <a:pt x="2384373" y="5909632"/>
                    <a:pt x="2384373" y="5920461"/>
                  </a:cubicBezTo>
                  <a:cubicBezTo>
                    <a:pt x="2384373" y="5931291"/>
                    <a:pt x="2372943" y="5940151"/>
                    <a:pt x="2358973" y="5940151"/>
                  </a:cubicBezTo>
                  <a:cubicBezTo>
                    <a:pt x="2345003" y="5940151"/>
                    <a:pt x="2333573" y="5931291"/>
                    <a:pt x="2333573" y="5920461"/>
                  </a:cubicBezTo>
                  <a:cubicBezTo>
                    <a:pt x="2333573" y="5909632"/>
                    <a:pt x="2345003" y="5900772"/>
                    <a:pt x="2358973" y="5900772"/>
                  </a:cubicBezTo>
                  <a:lnTo>
                    <a:pt x="4376622" y="5900772"/>
                  </a:lnTo>
                  <a:lnTo>
                    <a:pt x="9084258" y="5900772"/>
                  </a:lnTo>
                  <a:lnTo>
                    <a:pt x="9084258" y="5920461"/>
                  </a:lnTo>
                  <a:lnTo>
                    <a:pt x="9058858" y="5920461"/>
                  </a:lnTo>
                  <a:lnTo>
                    <a:pt x="9058858" y="2478369"/>
                  </a:lnTo>
                  <a:lnTo>
                    <a:pt x="9058858" y="1003201"/>
                  </a:lnTo>
                  <a:lnTo>
                    <a:pt x="9084258" y="1003201"/>
                  </a:lnTo>
                  <a:lnTo>
                    <a:pt x="9084258" y="1022891"/>
                  </a:lnTo>
                  <a:cubicBezTo>
                    <a:pt x="9070289" y="1022891"/>
                    <a:pt x="9058858" y="1014031"/>
                    <a:pt x="9058858" y="1003201"/>
                  </a:cubicBezTo>
                  <a:lnTo>
                    <a:pt x="9058858" y="19690"/>
                  </a:lnTo>
                  <a:lnTo>
                    <a:pt x="9084258" y="19690"/>
                  </a:lnTo>
                  <a:lnTo>
                    <a:pt x="9084258" y="39380"/>
                  </a:lnTo>
                  <a:lnTo>
                    <a:pt x="4376622" y="39380"/>
                  </a:lnTo>
                  <a:lnTo>
                    <a:pt x="2358973" y="39380"/>
                  </a:lnTo>
                  <a:lnTo>
                    <a:pt x="1013916" y="39380"/>
                  </a:lnTo>
                  <a:close/>
                </a:path>
              </a:pathLst>
            </a:custGeom>
            <a:solidFill>
              <a:srgbClr val="272727"/>
            </a:solidFill>
          </p:spPr>
          <p:txBody>
            <a:bodyPr/>
            <a:lstStyle/>
            <a:p>
              <a:endParaRPr lang="en-US"/>
            </a:p>
          </p:txBody>
        </p:sp>
      </p:grpSp>
      <p:grpSp>
        <p:nvGrpSpPr>
          <p:cNvPr id="9" name="Group 9"/>
          <p:cNvGrpSpPr/>
          <p:nvPr/>
        </p:nvGrpSpPr>
        <p:grpSpPr>
          <a:xfrm>
            <a:off x="2436006" y="2979650"/>
            <a:ext cx="6090900" cy="4455114"/>
            <a:chOff x="0" y="0"/>
            <a:chExt cx="8121200" cy="5940152"/>
          </a:xfrm>
        </p:grpSpPr>
        <p:sp>
          <p:nvSpPr>
            <p:cNvPr id="10" name="Freeform 10"/>
            <p:cNvSpPr/>
            <p:nvPr/>
          </p:nvSpPr>
          <p:spPr>
            <a:xfrm>
              <a:off x="25400" y="19690"/>
              <a:ext cx="9132189" cy="5900870"/>
            </a:xfrm>
            <a:custGeom>
              <a:avLst/>
              <a:gdLst/>
              <a:ahLst/>
              <a:cxnLst/>
              <a:rect l="l" t="t" r="r" b="b"/>
              <a:pathLst>
                <a:path w="9132189" h="5900870">
                  <a:moveTo>
                    <a:pt x="0" y="0"/>
                  </a:moveTo>
                  <a:lnTo>
                    <a:pt x="4707763" y="0"/>
                  </a:lnTo>
                  <a:lnTo>
                    <a:pt x="6725285" y="0"/>
                  </a:lnTo>
                  <a:lnTo>
                    <a:pt x="8070342" y="0"/>
                  </a:lnTo>
                  <a:lnTo>
                    <a:pt x="8070342" y="3442092"/>
                  </a:lnTo>
                  <a:lnTo>
                    <a:pt x="9132189" y="4924447"/>
                  </a:lnTo>
                  <a:lnTo>
                    <a:pt x="8070342" y="4917359"/>
                  </a:lnTo>
                  <a:lnTo>
                    <a:pt x="8070342" y="5900870"/>
                  </a:lnTo>
                  <a:lnTo>
                    <a:pt x="6725285" y="5900870"/>
                  </a:lnTo>
                  <a:lnTo>
                    <a:pt x="4707763" y="5900870"/>
                  </a:lnTo>
                  <a:lnTo>
                    <a:pt x="0" y="5900870"/>
                  </a:lnTo>
                  <a:lnTo>
                    <a:pt x="0" y="4917359"/>
                  </a:lnTo>
                  <a:lnTo>
                    <a:pt x="0" y="3442092"/>
                  </a:lnTo>
                  <a:close/>
                </a:path>
              </a:pathLst>
            </a:custGeom>
            <a:solidFill>
              <a:srgbClr val="EDE7E0"/>
            </a:solidFill>
          </p:spPr>
          <p:txBody>
            <a:bodyPr/>
            <a:lstStyle/>
            <a:p>
              <a:endParaRPr lang="en-US"/>
            </a:p>
          </p:txBody>
        </p:sp>
        <p:sp>
          <p:nvSpPr>
            <p:cNvPr id="11" name="Freeform 11"/>
            <p:cNvSpPr/>
            <p:nvPr/>
          </p:nvSpPr>
          <p:spPr>
            <a:xfrm>
              <a:off x="0" y="0"/>
              <a:ext cx="9183009" cy="5940278"/>
            </a:xfrm>
            <a:custGeom>
              <a:avLst/>
              <a:gdLst/>
              <a:ahLst/>
              <a:cxnLst/>
              <a:rect l="l" t="t" r="r" b="b"/>
              <a:pathLst>
                <a:path w="9183009" h="5940278">
                  <a:moveTo>
                    <a:pt x="25400" y="0"/>
                  </a:moveTo>
                  <a:lnTo>
                    <a:pt x="4733163" y="0"/>
                  </a:lnTo>
                  <a:lnTo>
                    <a:pt x="4733163" y="19690"/>
                  </a:lnTo>
                  <a:lnTo>
                    <a:pt x="4733163" y="0"/>
                  </a:lnTo>
                  <a:lnTo>
                    <a:pt x="4733163" y="19690"/>
                  </a:lnTo>
                  <a:lnTo>
                    <a:pt x="4733163" y="0"/>
                  </a:lnTo>
                  <a:lnTo>
                    <a:pt x="6750685" y="0"/>
                  </a:lnTo>
                  <a:lnTo>
                    <a:pt x="6750685" y="19690"/>
                  </a:lnTo>
                  <a:lnTo>
                    <a:pt x="6750685" y="0"/>
                  </a:lnTo>
                  <a:lnTo>
                    <a:pt x="8095742" y="0"/>
                  </a:lnTo>
                  <a:cubicBezTo>
                    <a:pt x="8109712" y="0"/>
                    <a:pt x="8121142" y="8860"/>
                    <a:pt x="8121142" y="19690"/>
                  </a:cubicBezTo>
                  <a:lnTo>
                    <a:pt x="8121142" y="3461782"/>
                  </a:lnTo>
                  <a:lnTo>
                    <a:pt x="8095742" y="3461782"/>
                  </a:lnTo>
                  <a:lnTo>
                    <a:pt x="8117967" y="3452232"/>
                  </a:lnTo>
                  <a:lnTo>
                    <a:pt x="9179814" y="4934588"/>
                  </a:lnTo>
                  <a:cubicBezTo>
                    <a:pt x="9184260" y="4940691"/>
                    <a:pt x="9184005" y="4948174"/>
                    <a:pt x="9179433" y="4954179"/>
                  </a:cubicBezTo>
                  <a:cubicBezTo>
                    <a:pt x="9174861" y="4960184"/>
                    <a:pt x="9166479" y="4963827"/>
                    <a:pt x="9157336" y="4963827"/>
                  </a:cubicBezTo>
                  <a:lnTo>
                    <a:pt x="8095488" y="4956739"/>
                  </a:lnTo>
                  <a:lnTo>
                    <a:pt x="8095742" y="4937049"/>
                  </a:lnTo>
                  <a:lnTo>
                    <a:pt x="8121142" y="4937049"/>
                  </a:lnTo>
                  <a:lnTo>
                    <a:pt x="8121142" y="5920560"/>
                  </a:lnTo>
                  <a:cubicBezTo>
                    <a:pt x="8121142" y="5931390"/>
                    <a:pt x="8109712" y="5940278"/>
                    <a:pt x="8095742" y="5940278"/>
                  </a:cubicBezTo>
                  <a:lnTo>
                    <a:pt x="6750685" y="5940278"/>
                  </a:lnTo>
                  <a:lnTo>
                    <a:pt x="6750685" y="5920560"/>
                  </a:lnTo>
                  <a:lnTo>
                    <a:pt x="6750685" y="5940278"/>
                  </a:lnTo>
                  <a:lnTo>
                    <a:pt x="4733163" y="5940278"/>
                  </a:lnTo>
                  <a:lnTo>
                    <a:pt x="4733163" y="5920560"/>
                  </a:lnTo>
                  <a:lnTo>
                    <a:pt x="4733163" y="5900870"/>
                  </a:lnTo>
                  <a:lnTo>
                    <a:pt x="4733163" y="5920560"/>
                  </a:lnTo>
                  <a:lnTo>
                    <a:pt x="4733163" y="5940278"/>
                  </a:lnTo>
                  <a:lnTo>
                    <a:pt x="25400" y="5940278"/>
                  </a:lnTo>
                  <a:cubicBezTo>
                    <a:pt x="11430" y="5940278"/>
                    <a:pt x="0" y="5931390"/>
                    <a:pt x="0" y="5920560"/>
                  </a:cubicBezTo>
                  <a:lnTo>
                    <a:pt x="0" y="4937049"/>
                  </a:lnTo>
                  <a:lnTo>
                    <a:pt x="25400" y="4937049"/>
                  </a:lnTo>
                  <a:lnTo>
                    <a:pt x="0" y="4937049"/>
                  </a:lnTo>
                  <a:lnTo>
                    <a:pt x="0" y="3461782"/>
                  </a:lnTo>
                  <a:cubicBezTo>
                    <a:pt x="0" y="3450953"/>
                    <a:pt x="11430" y="3442092"/>
                    <a:pt x="25400" y="3442092"/>
                  </a:cubicBezTo>
                  <a:lnTo>
                    <a:pt x="25400" y="3461782"/>
                  </a:lnTo>
                  <a:lnTo>
                    <a:pt x="0" y="3461782"/>
                  </a:lnTo>
                  <a:lnTo>
                    <a:pt x="0" y="19690"/>
                  </a:lnTo>
                  <a:cubicBezTo>
                    <a:pt x="0" y="8860"/>
                    <a:pt x="11430" y="0"/>
                    <a:pt x="25400" y="0"/>
                  </a:cubicBezTo>
                  <a:moveTo>
                    <a:pt x="25400" y="39380"/>
                  </a:moveTo>
                  <a:lnTo>
                    <a:pt x="25400" y="19690"/>
                  </a:lnTo>
                  <a:lnTo>
                    <a:pt x="50800" y="19690"/>
                  </a:lnTo>
                  <a:lnTo>
                    <a:pt x="50800" y="3461782"/>
                  </a:lnTo>
                  <a:cubicBezTo>
                    <a:pt x="50800" y="3472612"/>
                    <a:pt x="39370" y="3481472"/>
                    <a:pt x="25400" y="3481472"/>
                  </a:cubicBezTo>
                  <a:lnTo>
                    <a:pt x="25400" y="3461782"/>
                  </a:lnTo>
                  <a:lnTo>
                    <a:pt x="50800" y="3461782"/>
                  </a:lnTo>
                  <a:lnTo>
                    <a:pt x="50800" y="4937049"/>
                  </a:lnTo>
                  <a:lnTo>
                    <a:pt x="50800" y="5920560"/>
                  </a:lnTo>
                  <a:lnTo>
                    <a:pt x="25400" y="5920560"/>
                  </a:lnTo>
                  <a:lnTo>
                    <a:pt x="25400" y="5900870"/>
                  </a:lnTo>
                  <a:lnTo>
                    <a:pt x="4733163" y="5900870"/>
                  </a:lnTo>
                  <a:cubicBezTo>
                    <a:pt x="4747133" y="5900870"/>
                    <a:pt x="4758563" y="5909731"/>
                    <a:pt x="4758563" y="5920560"/>
                  </a:cubicBezTo>
                  <a:cubicBezTo>
                    <a:pt x="4758563" y="5931390"/>
                    <a:pt x="4747133" y="5940278"/>
                    <a:pt x="4733163" y="5940278"/>
                  </a:cubicBezTo>
                  <a:cubicBezTo>
                    <a:pt x="4719193" y="5940278"/>
                    <a:pt x="4707763" y="5931390"/>
                    <a:pt x="4707763" y="5920560"/>
                  </a:cubicBezTo>
                  <a:cubicBezTo>
                    <a:pt x="4707763" y="5909731"/>
                    <a:pt x="4719193" y="5900870"/>
                    <a:pt x="4733163" y="5900870"/>
                  </a:cubicBezTo>
                  <a:lnTo>
                    <a:pt x="6750685" y="5900870"/>
                  </a:lnTo>
                  <a:lnTo>
                    <a:pt x="8095742" y="5900870"/>
                  </a:lnTo>
                  <a:lnTo>
                    <a:pt x="8095742" y="5920560"/>
                  </a:lnTo>
                  <a:lnTo>
                    <a:pt x="8070342" y="5920560"/>
                  </a:lnTo>
                  <a:lnTo>
                    <a:pt x="8070342" y="4937049"/>
                  </a:lnTo>
                  <a:cubicBezTo>
                    <a:pt x="8070342" y="4931831"/>
                    <a:pt x="8073010" y="4926810"/>
                    <a:pt x="8077836" y="4923069"/>
                  </a:cubicBezTo>
                  <a:cubicBezTo>
                    <a:pt x="8082661" y="4919328"/>
                    <a:pt x="8089138" y="4917359"/>
                    <a:pt x="8095997" y="4917359"/>
                  </a:cubicBezTo>
                  <a:lnTo>
                    <a:pt x="9157843" y="4924447"/>
                  </a:lnTo>
                  <a:lnTo>
                    <a:pt x="9157589" y="4944137"/>
                  </a:lnTo>
                  <a:lnTo>
                    <a:pt x="9135364" y="4953687"/>
                  </a:lnTo>
                  <a:lnTo>
                    <a:pt x="8073644" y="3471332"/>
                  </a:lnTo>
                  <a:cubicBezTo>
                    <a:pt x="8071612" y="3468378"/>
                    <a:pt x="8070469" y="3465129"/>
                    <a:pt x="8070469" y="3461782"/>
                  </a:cubicBezTo>
                  <a:lnTo>
                    <a:pt x="8070469" y="19690"/>
                  </a:lnTo>
                  <a:lnTo>
                    <a:pt x="8095869" y="19690"/>
                  </a:lnTo>
                  <a:lnTo>
                    <a:pt x="8095869" y="39380"/>
                  </a:lnTo>
                  <a:lnTo>
                    <a:pt x="6750685" y="39380"/>
                  </a:lnTo>
                  <a:lnTo>
                    <a:pt x="4733163" y="39380"/>
                  </a:lnTo>
                  <a:lnTo>
                    <a:pt x="25400" y="39380"/>
                  </a:lnTo>
                  <a:close/>
                </a:path>
              </a:pathLst>
            </a:custGeom>
            <a:solidFill>
              <a:srgbClr val="272727"/>
            </a:solidFill>
          </p:spPr>
          <p:txBody>
            <a:bodyPr/>
            <a:lstStyle/>
            <a:p>
              <a:endParaRPr lang="en-US"/>
            </a:p>
          </p:txBody>
        </p:sp>
      </p:grpSp>
      <p:sp>
        <p:nvSpPr>
          <p:cNvPr id="12" name="TextBox 12"/>
          <p:cNvSpPr txBox="1"/>
          <p:nvPr/>
        </p:nvSpPr>
        <p:spPr>
          <a:xfrm>
            <a:off x="1531425" y="1042625"/>
            <a:ext cx="15225150" cy="1200150"/>
          </a:xfrm>
          <a:prstGeom prst="rect">
            <a:avLst/>
          </a:prstGeom>
        </p:spPr>
        <p:txBody>
          <a:bodyPr lIns="0" tIns="0" rIns="0" bIns="0" rtlCol="0" anchor="t">
            <a:spAutoFit/>
          </a:bodyPr>
          <a:lstStyle/>
          <a:p>
            <a:pPr algn="ctr">
              <a:lnSpc>
                <a:spcPts val="9479"/>
              </a:lnSpc>
            </a:pPr>
            <a:r>
              <a:rPr lang="en-US" sz="7899" b="1">
                <a:solidFill>
                  <a:srgbClr val="272727"/>
                </a:solidFill>
                <a:latin typeface="Dancing Script Bold"/>
                <a:ea typeface="Dancing Script Bold"/>
                <a:cs typeface="Dancing Script Bold"/>
                <a:sym typeface="Dancing Script Bold"/>
              </a:rPr>
              <a:t>6. Lời khuyên và kết luận</a:t>
            </a:r>
          </a:p>
        </p:txBody>
      </p:sp>
      <p:sp>
        <p:nvSpPr>
          <p:cNvPr id="13" name="Freeform 13"/>
          <p:cNvSpPr/>
          <p:nvPr/>
        </p:nvSpPr>
        <p:spPr>
          <a:xfrm>
            <a:off x="16529998" y="1752314"/>
            <a:ext cx="852204" cy="852984"/>
          </a:xfrm>
          <a:custGeom>
            <a:avLst/>
            <a:gdLst/>
            <a:ahLst/>
            <a:cxnLst/>
            <a:rect l="l" t="t" r="r" b="b"/>
            <a:pathLst>
              <a:path w="852204" h="852984">
                <a:moveTo>
                  <a:pt x="0" y="0"/>
                </a:moveTo>
                <a:lnTo>
                  <a:pt x="852204" y="0"/>
                </a:lnTo>
                <a:lnTo>
                  <a:pt x="852204" y="852984"/>
                </a:lnTo>
                <a:lnTo>
                  <a:pt x="0" y="852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767012" y="1589088"/>
            <a:ext cx="560476" cy="645360"/>
          </a:xfrm>
          <a:custGeom>
            <a:avLst/>
            <a:gdLst/>
            <a:ahLst/>
            <a:cxnLst/>
            <a:rect l="l" t="t" r="r" b="b"/>
            <a:pathLst>
              <a:path w="560476" h="645360">
                <a:moveTo>
                  <a:pt x="0" y="0"/>
                </a:moveTo>
                <a:lnTo>
                  <a:pt x="560476" y="0"/>
                </a:lnTo>
                <a:lnTo>
                  <a:pt x="560476" y="645360"/>
                </a:lnTo>
                <a:lnTo>
                  <a:pt x="0" y="645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16039026" y="2488676"/>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923892" y="248256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p:cNvSpPr txBox="1"/>
          <p:nvPr/>
        </p:nvSpPr>
        <p:spPr>
          <a:xfrm>
            <a:off x="2610902" y="3219450"/>
            <a:ext cx="5741109" cy="3829050"/>
          </a:xfrm>
          <a:prstGeom prst="rect">
            <a:avLst/>
          </a:prstGeom>
        </p:spPr>
        <p:txBody>
          <a:bodyPr lIns="0" tIns="0" rIns="0" bIns="0" rtlCol="0" anchor="t">
            <a:spAutoFit/>
          </a:bodyPr>
          <a:lstStyle/>
          <a:p>
            <a:pPr algn="ctr">
              <a:lnSpc>
                <a:spcPts val="6000"/>
              </a:lnSpc>
              <a:spcBef>
                <a:spcPct val="0"/>
              </a:spcBef>
            </a:pPr>
            <a:r>
              <a:rPr lang="en-US" sz="5000" b="1">
                <a:solidFill>
                  <a:srgbClr val="272727"/>
                </a:solidFill>
                <a:latin typeface="Dancing Script Bold"/>
                <a:ea typeface="Dancing Script Bold"/>
                <a:cs typeface="Dancing Script Bold"/>
                <a:sym typeface="Dancing Script Bold"/>
              </a:rPr>
              <a:t>-Mạng xã hội là nơi thể hiện quan điểm cá nhân nhưng cũng phản ánh dư luận xã hội một cách trung thực.</a:t>
            </a:r>
          </a:p>
        </p:txBody>
      </p:sp>
      <p:sp>
        <p:nvSpPr>
          <p:cNvPr id="18" name="TextBox 18"/>
          <p:cNvSpPr txBox="1"/>
          <p:nvPr/>
        </p:nvSpPr>
        <p:spPr>
          <a:xfrm>
            <a:off x="9935990" y="3219450"/>
            <a:ext cx="5741109" cy="4591050"/>
          </a:xfrm>
          <a:prstGeom prst="rect">
            <a:avLst/>
          </a:prstGeom>
        </p:spPr>
        <p:txBody>
          <a:bodyPr lIns="0" tIns="0" rIns="0" bIns="0" rtlCol="0" anchor="t">
            <a:spAutoFit/>
          </a:bodyPr>
          <a:lstStyle/>
          <a:p>
            <a:pPr algn="ctr">
              <a:lnSpc>
                <a:spcPts val="6000"/>
              </a:lnSpc>
              <a:spcBef>
                <a:spcPct val="0"/>
              </a:spcBef>
            </a:pPr>
            <a:r>
              <a:rPr lang="en-US" sz="5000" b="1">
                <a:solidFill>
                  <a:srgbClr val="272727"/>
                </a:solidFill>
                <a:latin typeface="Dancing Script Bold"/>
                <a:ea typeface="Dancing Script Bold"/>
                <a:cs typeface="Dancing Script Bold"/>
                <a:sym typeface="Dancing Script Bold"/>
              </a:rPr>
              <a:t>-Thể hiện lập trường thông minh, văn minh và tôn trọng giúp xây dựng môi trường mạng tích cực, lành mạnh.</a:t>
            </a:r>
          </a:p>
          <a:p>
            <a:pPr algn="ctr">
              <a:lnSpc>
                <a:spcPts val="6000"/>
              </a:lnSpc>
              <a:spcBef>
                <a:spcPct val="0"/>
              </a:spcBef>
            </a:pPr>
            <a:endParaRPr lang="en-US" sz="5000" b="1">
              <a:solidFill>
                <a:srgbClr val="272727"/>
              </a:solidFill>
              <a:latin typeface="Dancing Script Bold"/>
              <a:ea typeface="Dancing Script Bold"/>
              <a:cs typeface="Dancing Script Bold"/>
              <a:sym typeface="Dancing Scrip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0" y="3079376"/>
            <a:ext cx="18288000" cy="7140250"/>
            <a:chOff x="0" y="0"/>
            <a:chExt cx="24384000" cy="9520333"/>
          </a:xfrm>
        </p:grpSpPr>
        <p:sp>
          <p:nvSpPr>
            <p:cNvPr id="3" name="Freeform 3"/>
            <p:cNvSpPr/>
            <p:nvPr/>
          </p:nvSpPr>
          <p:spPr>
            <a:xfrm>
              <a:off x="0" y="0"/>
              <a:ext cx="24384000" cy="9520301"/>
            </a:xfrm>
            <a:custGeom>
              <a:avLst/>
              <a:gdLst/>
              <a:ahLst/>
              <a:cxnLst/>
              <a:rect l="l" t="t" r="r" b="b"/>
              <a:pathLst>
                <a:path w="24384000" h="9520301">
                  <a:moveTo>
                    <a:pt x="0" y="1904111"/>
                  </a:moveTo>
                  <a:lnTo>
                    <a:pt x="24384000" y="0"/>
                  </a:lnTo>
                  <a:lnTo>
                    <a:pt x="24384000" y="9520301"/>
                  </a:lnTo>
                  <a:lnTo>
                    <a:pt x="0" y="9520301"/>
                  </a:lnTo>
                  <a:close/>
                </a:path>
              </a:pathLst>
            </a:custGeom>
            <a:solidFill>
              <a:srgbClr val="C5C5C5">
                <a:alpha val="14510"/>
              </a:srgbClr>
            </a:solidFill>
          </p:spPr>
          <p:txBody>
            <a:bodyPr/>
            <a:lstStyle/>
            <a:p>
              <a:endParaRPr lang="en-US"/>
            </a:p>
          </p:txBody>
        </p:sp>
      </p:grpSp>
      <p:grpSp>
        <p:nvGrpSpPr>
          <p:cNvPr id="4" name="Group 4"/>
          <p:cNvGrpSpPr/>
          <p:nvPr/>
        </p:nvGrpSpPr>
        <p:grpSpPr>
          <a:xfrm>
            <a:off x="0" y="6402626"/>
            <a:ext cx="18288000" cy="7140250"/>
            <a:chOff x="0" y="0"/>
            <a:chExt cx="24384000" cy="9520333"/>
          </a:xfrm>
        </p:grpSpPr>
        <p:sp>
          <p:nvSpPr>
            <p:cNvPr id="5" name="Freeform 5"/>
            <p:cNvSpPr/>
            <p:nvPr/>
          </p:nvSpPr>
          <p:spPr>
            <a:xfrm>
              <a:off x="0" y="0"/>
              <a:ext cx="24384000" cy="9520301"/>
            </a:xfrm>
            <a:custGeom>
              <a:avLst/>
              <a:gdLst/>
              <a:ahLst/>
              <a:cxnLst/>
              <a:rect l="l" t="t" r="r" b="b"/>
              <a:pathLst>
                <a:path w="24384000" h="9520301">
                  <a:moveTo>
                    <a:pt x="24384000" y="1904111"/>
                  </a:moveTo>
                  <a:lnTo>
                    <a:pt x="0" y="0"/>
                  </a:lnTo>
                  <a:lnTo>
                    <a:pt x="0" y="9520301"/>
                  </a:lnTo>
                  <a:lnTo>
                    <a:pt x="24384000" y="9520301"/>
                  </a:lnTo>
                  <a:close/>
                </a:path>
              </a:pathLst>
            </a:custGeom>
            <a:solidFill>
              <a:srgbClr val="C5C5C5"/>
            </a:solidFill>
          </p:spPr>
          <p:txBody>
            <a:bodyPr/>
            <a:lstStyle/>
            <a:p>
              <a:endParaRPr lang="en-US"/>
            </a:p>
          </p:txBody>
        </p:sp>
      </p:grpSp>
      <p:grpSp>
        <p:nvGrpSpPr>
          <p:cNvPr id="6" name="Group 6"/>
          <p:cNvGrpSpPr/>
          <p:nvPr/>
        </p:nvGrpSpPr>
        <p:grpSpPr>
          <a:xfrm>
            <a:off x="763374" y="3573979"/>
            <a:ext cx="5184421" cy="1991051"/>
            <a:chOff x="0" y="0"/>
            <a:chExt cx="5901352" cy="2266385"/>
          </a:xfrm>
        </p:grpSpPr>
        <p:sp>
          <p:nvSpPr>
            <p:cNvPr id="7" name="Freeform 7"/>
            <p:cNvSpPr/>
            <p:nvPr/>
          </p:nvSpPr>
          <p:spPr>
            <a:xfrm>
              <a:off x="18457" y="7512"/>
              <a:ext cx="6919284" cy="2251397"/>
            </a:xfrm>
            <a:custGeom>
              <a:avLst/>
              <a:gdLst/>
              <a:ahLst/>
              <a:cxnLst/>
              <a:rect l="l" t="t" r="r" b="b"/>
              <a:pathLst>
                <a:path w="6919284" h="2251397">
                  <a:moveTo>
                    <a:pt x="0" y="0"/>
                  </a:moveTo>
                  <a:lnTo>
                    <a:pt x="3420944" y="0"/>
                  </a:lnTo>
                  <a:lnTo>
                    <a:pt x="4886997" y="0"/>
                  </a:lnTo>
                  <a:lnTo>
                    <a:pt x="5864396" y="0"/>
                  </a:lnTo>
                  <a:lnTo>
                    <a:pt x="5864396" y="1313284"/>
                  </a:lnTo>
                  <a:lnTo>
                    <a:pt x="6919285" y="1878857"/>
                  </a:lnTo>
                  <a:lnTo>
                    <a:pt x="5864396" y="1876152"/>
                  </a:lnTo>
                  <a:lnTo>
                    <a:pt x="5864396" y="2251398"/>
                  </a:lnTo>
                  <a:lnTo>
                    <a:pt x="4886997" y="2251398"/>
                  </a:lnTo>
                  <a:lnTo>
                    <a:pt x="3420944" y="2251398"/>
                  </a:lnTo>
                  <a:lnTo>
                    <a:pt x="0" y="2251398"/>
                  </a:lnTo>
                  <a:lnTo>
                    <a:pt x="0" y="1876152"/>
                  </a:lnTo>
                  <a:lnTo>
                    <a:pt x="0" y="1313284"/>
                  </a:lnTo>
                  <a:close/>
                </a:path>
              </a:pathLst>
            </a:custGeom>
            <a:solidFill>
              <a:srgbClr val="EDE7E0"/>
            </a:solidFill>
          </p:spPr>
          <p:txBody>
            <a:bodyPr/>
            <a:lstStyle/>
            <a:p>
              <a:endParaRPr lang="en-US"/>
            </a:p>
          </p:txBody>
        </p:sp>
        <p:sp>
          <p:nvSpPr>
            <p:cNvPr id="8" name="Freeform 8"/>
            <p:cNvSpPr/>
            <p:nvPr/>
          </p:nvSpPr>
          <p:spPr>
            <a:xfrm>
              <a:off x="0" y="0"/>
              <a:ext cx="6963162" cy="2266511"/>
            </a:xfrm>
            <a:custGeom>
              <a:avLst/>
              <a:gdLst/>
              <a:ahLst/>
              <a:cxnLst/>
              <a:rect l="l" t="t" r="r" b="b"/>
              <a:pathLst>
                <a:path w="6963162" h="2266511">
                  <a:moveTo>
                    <a:pt x="18457" y="0"/>
                  </a:moveTo>
                  <a:lnTo>
                    <a:pt x="3439401" y="0"/>
                  </a:lnTo>
                  <a:lnTo>
                    <a:pt x="3439401" y="7512"/>
                  </a:lnTo>
                  <a:lnTo>
                    <a:pt x="3439401" y="0"/>
                  </a:lnTo>
                  <a:lnTo>
                    <a:pt x="3439401" y="7512"/>
                  </a:lnTo>
                  <a:lnTo>
                    <a:pt x="3439401" y="0"/>
                  </a:lnTo>
                  <a:lnTo>
                    <a:pt x="4905454" y="0"/>
                  </a:lnTo>
                  <a:lnTo>
                    <a:pt x="4905454" y="7512"/>
                  </a:lnTo>
                  <a:lnTo>
                    <a:pt x="4905454" y="0"/>
                  </a:lnTo>
                  <a:lnTo>
                    <a:pt x="5882853" y="0"/>
                  </a:lnTo>
                  <a:cubicBezTo>
                    <a:pt x="5893004" y="0"/>
                    <a:pt x="5901310" y="3381"/>
                    <a:pt x="5901310" y="7512"/>
                  </a:cubicBezTo>
                  <a:lnTo>
                    <a:pt x="5901310" y="1320796"/>
                  </a:lnTo>
                  <a:lnTo>
                    <a:pt x="5882853" y="1320796"/>
                  </a:lnTo>
                  <a:lnTo>
                    <a:pt x="5899003" y="1317153"/>
                  </a:lnTo>
                  <a:lnTo>
                    <a:pt x="6959967" y="1882725"/>
                  </a:lnTo>
                  <a:cubicBezTo>
                    <a:pt x="6964412" y="1885054"/>
                    <a:pt x="6964158" y="1887909"/>
                    <a:pt x="6959586" y="1890200"/>
                  </a:cubicBezTo>
                  <a:cubicBezTo>
                    <a:pt x="6955013" y="1892491"/>
                    <a:pt x="6946632" y="1893881"/>
                    <a:pt x="6937488" y="1893881"/>
                  </a:cubicBezTo>
                  <a:lnTo>
                    <a:pt x="5882668" y="1891177"/>
                  </a:lnTo>
                  <a:lnTo>
                    <a:pt x="5882853" y="1883664"/>
                  </a:lnTo>
                  <a:lnTo>
                    <a:pt x="5901310" y="1883664"/>
                  </a:lnTo>
                  <a:lnTo>
                    <a:pt x="5901310" y="2258910"/>
                  </a:lnTo>
                  <a:cubicBezTo>
                    <a:pt x="5901310" y="2263042"/>
                    <a:pt x="5893004" y="2266511"/>
                    <a:pt x="5882853" y="2266511"/>
                  </a:cubicBezTo>
                  <a:lnTo>
                    <a:pt x="4905454" y="2266511"/>
                  </a:lnTo>
                  <a:lnTo>
                    <a:pt x="4905454" y="2258910"/>
                  </a:lnTo>
                  <a:lnTo>
                    <a:pt x="4905454" y="2266511"/>
                  </a:lnTo>
                  <a:lnTo>
                    <a:pt x="3439401" y="2266511"/>
                  </a:lnTo>
                  <a:lnTo>
                    <a:pt x="3439401" y="2258910"/>
                  </a:lnTo>
                  <a:lnTo>
                    <a:pt x="3439401" y="2251397"/>
                  </a:lnTo>
                  <a:lnTo>
                    <a:pt x="3439401" y="2258910"/>
                  </a:lnTo>
                  <a:lnTo>
                    <a:pt x="3439401" y="2266511"/>
                  </a:lnTo>
                  <a:lnTo>
                    <a:pt x="18457" y="2266511"/>
                  </a:lnTo>
                  <a:cubicBezTo>
                    <a:pt x="8306" y="2266511"/>
                    <a:pt x="0" y="2263042"/>
                    <a:pt x="0" y="2258910"/>
                  </a:cubicBezTo>
                  <a:lnTo>
                    <a:pt x="0" y="1883664"/>
                  </a:lnTo>
                  <a:lnTo>
                    <a:pt x="18457" y="1883664"/>
                  </a:lnTo>
                  <a:lnTo>
                    <a:pt x="0" y="1883664"/>
                  </a:lnTo>
                  <a:lnTo>
                    <a:pt x="0" y="1320796"/>
                  </a:lnTo>
                  <a:cubicBezTo>
                    <a:pt x="0" y="1316664"/>
                    <a:pt x="8306" y="1313284"/>
                    <a:pt x="18457" y="1313284"/>
                  </a:cubicBezTo>
                  <a:lnTo>
                    <a:pt x="18457" y="1320796"/>
                  </a:lnTo>
                  <a:lnTo>
                    <a:pt x="0" y="1320796"/>
                  </a:lnTo>
                  <a:lnTo>
                    <a:pt x="0" y="7512"/>
                  </a:lnTo>
                  <a:cubicBezTo>
                    <a:pt x="0" y="3381"/>
                    <a:pt x="8306" y="0"/>
                    <a:pt x="18457" y="0"/>
                  </a:cubicBezTo>
                  <a:moveTo>
                    <a:pt x="18457" y="15025"/>
                  </a:moveTo>
                  <a:lnTo>
                    <a:pt x="18457" y="7512"/>
                  </a:lnTo>
                  <a:lnTo>
                    <a:pt x="36914" y="7512"/>
                  </a:lnTo>
                  <a:lnTo>
                    <a:pt x="36914" y="1320796"/>
                  </a:lnTo>
                  <a:cubicBezTo>
                    <a:pt x="36914" y="1324928"/>
                    <a:pt x="28609" y="1328309"/>
                    <a:pt x="18457" y="1328309"/>
                  </a:cubicBezTo>
                  <a:lnTo>
                    <a:pt x="18457" y="1320796"/>
                  </a:lnTo>
                  <a:lnTo>
                    <a:pt x="36914" y="1320796"/>
                  </a:lnTo>
                  <a:lnTo>
                    <a:pt x="36914" y="1883664"/>
                  </a:lnTo>
                  <a:lnTo>
                    <a:pt x="36914" y="2258910"/>
                  </a:lnTo>
                  <a:lnTo>
                    <a:pt x="18457" y="2258910"/>
                  </a:lnTo>
                  <a:lnTo>
                    <a:pt x="18457" y="2251397"/>
                  </a:lnTo>
                  <a:lnTo>
                    <a:pt x="3439401" y="2251397"/>
                  </a:lnTo>
                  <a:cubicBezTo>
                    <a:pt x="3449552" y="2251397"/>
                    <a:pt x="3457858" y="2254778"/>
                    <a:pt x="3457858" y="2258910"/>
                  </a:cubicBezTo>
                  <a:cubicBezTo>
                    <a:pt x="3457858" y="2263042"/>
                    <a:pt x="3449552" y="2266511"/>
                    <a:pt x="3439401" y="2266511"/>
                  </a:cubicBezTo>
                  <a:cubicBezTo>
                    <a:pt x="3429249" y="2266511"/>
                    <a:pt x="3420944" y="2263042"/>
                    <a:pt x="3420944" y="2258910"/>
                  </a:cubicBezTo>
                  <a:cubicBezTo>
                    <a:pt x="3420944" y="2254778"/>
                    <a:pt x="3429249" y="2251397"/>
                    <a:pt x="3439401" y="2251397"/>
                  </a:cubicBezTo>
                  <a:lnTo>
                    <a:pt x="4905454" y="2251397"/>
                  </a:lnTo>
                  <a:lnTo>
                    <a:pt x="5882853" y="2251397"/>
                  </a:lnTo>
                  <a:lnTo>
                    <a:pt x="5882853" y="2258910"/>
                  </a:lnTo>
                  <a:lnTo>
                    <a:pt x="5864396" y="2258910"/>
                  </a:lnTo>
                  <a:lnTo>
                    <a:pt x="5864396" y="1883664"/>
                  </a:lnTo>
                  <a:cubicBezTo>
                    <a:pt x="5864396" y="1881673"/>
                    <a:pt x="5866334" y="1879758"/>
                    <a:pt x="5869841" y="1878330"/>
                  </a:cubicBezTo>
                  <a:cubicBezTo>
                    <a:pt x="5873347" y="1876903"/>
                    <a:pt x="5878054" y="1876152"/>
                    <a:pt x="5883038" y="1876152"/>
                  </a:cubicBezTo>
                  <a:lnTo>
                    <a:pt x="6937996" y="1878856"/>
                  </a:lnTo>
                  <a:lnTo>
                    <a:pt x="6937742" y="1886369"/>
                  </a:lnTo>
                  <a:lnTo>
                    <a:pt x="6915517" y="1890012"/>
                  </a:lnTo>
                  <a:lnTo>
                    <a:pt x="5866795" y="1324440"/>
                  </a:lnTo>
                  <a:cubicBezTo>
                    <a:pt x="5865319" y="1323313"/>
                    <a:pt x="5864488" y="1322073"/>
                    <a:pt x="5864488" y="1320796"/>
                  </a:cubicBezTo>
                  <a:lnTo>
                    <a:pt x="5864488" y="7512"/>
                  </a:lnTo>
                  <a:lnTo>
                    <a:pt x="5882945" y="7512"/>
                  </a:lnTo>
                  <a:lnTo>
                    <a:pt x="5882945" y="15025"/>
                  </a:lnTo>
                  <a:lnTo>
                    <a:pt x="4905454" y="15025"/>
                  </a:lnTo>
                  <a:lnTo>
                    <a:pt x="3439401" y="15025"/>
                  </a:lnTo>
                  <a:lnTo>
                    <a:pt x="18457" y="15025"/>
                  </a:lnTo>
                  <a:close/>
                </a:path>
              </a:pathLst>
            </a:custGeom>
            <a:solidFill>
              <a:srgbClr val="272727"/>
            </a:solidFill>
          </p:spPr>
          <p:txBody>
            <a:bodyPr/>
            <a:lstStyle/>
            <a:p>
              <a:endParaRPr lang="en-US"/>
            </a:p>
          </p:txBody>
        </p:sp>
      </p:grpSp>
      <p:sp>
        <p:nvSpPr>
          <p:cNvPr id="9" name="TextBox 9"/>
          <p:cNvSpPr txBox="1"/>
          <p:nvPr/>
        </p:nvSpPr>
        <p:spPr>
          <a:xfrm>
            <a:off x="-1947807" y="331788"/>
            <a:ext cx="15225150" cy="1200150"/>
          </a:xfrm>
          <a:prstGeom prst="rect">
            <a:avLst/>
          </a:prstGeom>
        </p:spPr>
        <p:txBody>
          <a:bodyPr lIns="0" tIns="0" rIns="0" bIns="0" rtlCol="0" anchor="t">
            <a:spAutoFit/>
          </a:bodyPr>
          <a:lstStyle/>
          <a:p>
            <a:pPr algn="ctr">
              <a:lnSpc>
                <a:spcPts val="9479"/>
              </a:lnSpc>
            </a:pPr>
            <a:r>
              <a:rPr lang="en-US" sz="7899" b="1">
                <a:solidFill>
                  <a:srgbClr val="272727"/>
                </a:solidFill>
                <a:latin typeface="Dancing Script Bold"/>
                <a:ea typeface="Dancing Script Bold"/>
                <a:cs typeface="Dancing Script Bold"/>
                <a:sym typeface="Dancing Script Bold"/>
              </a:rPr>
              <a:t>Nhóm 4 khuyến nghị:</a:t>
            </a:r>
          </a:p>
        </p:txBody>
      </p:sp>
      <p:sp>
        <p:nvSpPr>
          <p:cNvPr id="10" name="Freeform 10"/>
          <p:cNvSpPr/>
          <p:nvPr/>
        </p:nvSpPr>
        <p:spPr>
          <a:xfrm>
            <a:off x="16529998" y="1752314"/>
            <a:ext cx="852204" cy="852984"/>
          </a:xfrm>
          <a:custGeom>
            <a:avLst/>
            <a:gdLst/>
            <a:ahLst/>
            <a:cxnLst/>
            <a:rect l="l" t="t" r="r" b="b"/>
            <a:pathLst>
              <a:path w="852204" h="852984">
                <a:moveTo>
                  <a:pt x="0" y="0"/>
                </a:moveTo>
                <a:lnTo>
                  <a:pt x="852204" y="0"/>
                </a:lnTo>
                <a:lnTo>
                  <a:pt x="852204" y="852984"/>
                </a:lnTo>
                <a:lnTo>
                  <a:pt x="0" y="852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767012" y="1589088"/>
            <a:ext cx="560476" cy="645360"/>
          </a:xfrm>
          <a:custGeom>
            <a:avLst/>
            <a:gdLst/>
            <a:ahLst/>
            <a:cxnLst/>
            <a:rect l="l" t="t" r="r" b="b"/>
            <a:pathLst>
              <a:path w="560476" h="645360">
                <a:moveTo>
                  <a:pt x="0" y="0"/>
                </a:moveTo>
                <a:lnTo>
                  <a:pt x="560476" y="0"/>
                </a:lnTo>
                <a:lnTo>
                  <a:pt x="560476" y="645360"/>
                </a:lnTo>
                <a:lnTo>
                  <a:pt x="0" y="645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6039026" y="2488676"/>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923892" y="248256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TextBox 14"/>
          <p:cNvSpPr txBox="1"/>
          <p:nvPr/>
        </p:nvSpPr>
        <p:spPr>
          <a:xfrm>
            <a:off x="973183" y="3874179"/>
            <a:ext cx="4764801" cy="1381125"/>
          </a:xfrm>
          <a:prstGeom prst="rect">
            <a:avLst/>
          </a:prstGeom>
        </p:spPr>
        <p:txBody>
          <a:bodyPr lIns="0" tIns="0" rIns="0" bIns="0" rtlCol="0" anchor="t">
            <a:spAutoFit/>
          </a:bodyPr>
          <a:lstStyle/>
          <a:p>
            <a:pPr algn="ctr">
              <a:lnSpc>
                <a:spcPts val="5400"/>
              </a:lnSpc>
              <a:spcBef>
                <a:spcPct val="0"/>
              </a:spcBef>
            </a:pPr>
            <a:r>
              <a:rPr lang="en-US" sz="4500" b="1">
                <a:solidFill>
                  <a:srgbClr val="272727"/>
                </a:solidFill>
                <a:latin typeface="Dancing Script Bold"/>
                <a:ea typeface="Dancing Script Bold"/>
                <a:cs typeface="Dancing Script Bold"/>
                <a:sym typeface="Dancing Script Bold"/>
              </a:rPr>
              <a:t>Luôn cân nhắc trước khi bày tỏ quan điểm.</a:t>
            </a:r>
          </a:p>
        </p:txBody>
      </p:sp>
      <p:grpSp>
        <p:nvGrpSpPr>
          <p:cNvPr id="15" name="Group 15"/>
          <p:cNvGrpSpPr/>
          <p:nvPr/>
        </p:nvGrpSpPr>
        <p:grpSpPr>
          <a:xfrm>
            <a:off x="6776469" y="2534247"/>
            <a:ext cx="5184421" cy="3030783"/>
            <a:chOff x="0" y="0"/>
            <a:chExt cx="5901352" cy="3449897"/>
          </a:xfrm>
        </p:grpSpPr>
        <p:sp>
          <p:nvSpPr>
            <p:cNvPr id="16" name="Freeform 16"/>
            <p:cNvSpPr/>
            <p:nvPr/>
          </p:nvSpPr>
          <p:spPr>
            <a:xfrm>
              <a:off x="18457" y="11435"/>
              <a:ext cx="6919284" cy="3427083"/>
            </a:xfrm>
            <a:custGeom>
              <a:avLst/>
              <a:gdLst/>
              <a:ahLst/>
              <a:cxnLst/>
              <a:rect l="l" t="t" r="r" b="b"/>
              <a:pathLst>
                <a:path w="6919284" h="3427083">
                  <a:moveTo>
                    <a:pt x="0" y="0"/>
                  </a:moveTo>
                  <a:lnTo>
                    <a:pt x="3420944" y="0"/>
                  </a:lnTo>
                  <a:lnTo>
                    <a:pt x="4886997" y="0"/>
                  </a:lnTo>
                  <a:lnTo>
                    <a:pt x="5864396" y="0"/>
                  </a:lnTo>
                  <a:lnTo>
                    <a:pt x="5864396" y="1999085"/>
                  </a:lnTo>
                  <a:lnTo>
                    <a:pt x="6919285" y="2860001"/>
                  </a:lnTo>
                  <a:lnTo>
                    <a:pt x="5864396" y="2855884"/>
                  </a:lnTo>
                  <a:lnTo>
                    <a:pt x="5864396" y="3427083"/>
                  </a:lnTo>
                  <a:lnTo>
                    <a:pt x="4886997" y="3427083"/>
                  </a:lnTo>
                  <a:lnTo>
                    <a:pt x="3420944" y="3427083"/>
                  </a:lnTo>
                  <a:lnTo>
                    <a:pt x="0" y="3427083"/>
                  </a:lnTo>
                  <a:lnTo>
                    <a:pt x="0" y="2855884"/>
                  </a:lnTo>
                  <a:lnTo>
                    <a:pt x="0" y="1999085"/>
                  </a:lnTo>
                  <a:close/>
                </a:path>
              </a:pathLst>
            </a:custGeom>
            <a:solidFill>
              <a:srgbClr val="EDE7E0"/>
            </a:solidFill>
          </p:spPr>
          <p:txBody>
            <a:bodyPr/>
            <a:lstStyle/>
            <a:p>
              <a:endParaRPr lang="en-US"/>
            </a:p>
          </p:txBody>
        </p:sp>
        <p:sp>
          <p:nvSpPr>
            <p:cNvPr id="17" name="Freeform 17"/>
            <p:cNvSpPr/>
            <p:nvPr/>
          </p:nvSpPr>
          <p:spPr>
            <a:xfrm>
              <a:off x="0" y="0"/>
              <a:ext cx="6963162" cy="3450023"/>
            </a:xfrm>
            <a:custGeom>
              <a:avLst/>
              <a:gdLst/>
              <a:ahLst/>
              <a:cxnLst/>
              <a:rect l="l" t="t" r="r" b="b"/>
              <a:pathLst>
                <a:path w="6963162" h="3450023">
                  <a:moveTo>
                    <a:pt x="18457" y="0"/>
                  </a:moveTo>
                  <a:lnTo>
                    <a:pt x="3439401" y="0"/>
                  </a:lnTo>
                  <a:lnTo>
                    <a:pt x="3439401" y="11435"/>
                  </a:lnTo>
                  <a:lnTo>
                    <a:pt x="3439401" y="0"/>
                  </a:lnTo>
                  <a:lnTo>
                    <a:pt x="3439401" y="11435"/>
                  </a:lnTo>
                  <a:lnTo>
                    <a:pt x="3439401" y="0"/>
                  </a:lnTo>
                  <a:lnTo>
                    <a:pt x="4905454" y="0"/>
                  </a:lnTo>
                  <a:lnTo>
                    <a:pt x="4905454" y="11435"/>
                  </a:lnTo>
                  <a:lnTo>
                    <a:pt x="4905454" y="0"/>
                  </a:lnTo>
                  <a:lnTo>
                    <a:pt x="5882853" y="0"/>
                  </a:lnTo>
                  <a:cubicBezTo>
                    <a:pt x="5893004" y="0"/>
                    <a:pt x="5901310" y="5146"/>
                    <a:pt x="5901310" y="11435"/>
                  </a:cubicBezTo>
                  <a:lnTo>
                    <a:pt x="5901310" y="2010520"/>
                  </a:lnTo>
                  <a:lnTo>
                    <a:pt x="5882853" y="2010520"/>
                  </a:lnTo>
                  <a:lnTo>
                    <a:pt x="5899003" y="2004973"/>
                  </a:lnTo>
                  <a:lnTo>
                    <a:pt x="6959967" y="2865889"/>
                  </a:lnTo>
                  <a:cubicBezTo>
                    <a:pt x="6964412" y="2869434"/>
                    <a:pt x="6964158" y="2873780"/>
                    <a:pt x="6959586" y="2877268"/>
                  </a:cubicBezTo>
                  <a:cubicBezTo>
                    <a:pt x="6955013" y="2880756"/>
                    <a:pt x="6946632" y="2882871"/>
                    <a:pt x="6937488" y="2882871"/>
                  </a:cubicBezTo>
                  <a:lnTo>
                    <a:pt x="5882668" y="2878754"/>
                  </a:lnTo>
                  <a:lnTo>
                    <a:pt x="5882853" y="2867319"/>
                  </a:lnTo>
                  <a:lnTo>
                    <a:pt x="5901310" y="2867319"/>
                  </a:lnTo>
                  <a:lnTo>
                    <a:pt x="5901310" y="3438518"/>
                  </a:lnTo>
                  <a:cubicBezTo>
                    <a:pt x="5901310" y="3444808"/>
                    <a:pt x="5893004" y="3450023"/>
                    <a:pt x="5882853" y="3450023"/>
                  </a:cubicBezTo>
                  <a:lnTo>
                    <a:pt x="4905454" y="3450023"/>
                  </a:lnTo>
                  <a:lnTo>
                    <a:pt x="4905454" y="3438518"/>
                  </a:lnTo>
                  <a:lnTo>
                    <a:pt x="4905454" y="3450023"/>
                  </a:lnTo>
                  <a:lnTo>
                    <a:pt x="3439401" y="3450023"/>
                  </a:lnTo>
                  <a:lnTo>
                    <a:pt x="3439401" y="3438518"/>
                  </a:lnTo>
                  <a:lnTo>
                    <a:pt x="3439401" y="3427083"/>
                  </a:lnTo>
                  <a:lnTo>
                    <a:pt x="3439401" y="3438518"/>
                  </a:lnTo>
                  <a:lnTo>
                    <a:pt x="3439401" y="3450023"/>
                  </a:lnTo>
                  <a:lnTo>
                    <a:pt x="18457" y="3450023"/>
                  </a:lnTo>
                  <a:cubicBezTo>
                    <a:pt x="8306" y="3450023"/>
                    <a:pt x="0" y="3444808"/>
                    <a:pt x="0" y="3438518"/>
                  </a:cubicBezTo>
                  <a:lnTo>
                    <a:pt x="0" y="2867319"/>
                  </a:lnTo>
                  <a:lnTo>
                    <a:pt x="18457" y="2867319"/>
                  </a:lnTo>
                  <a:lnTo>
                    <a:pt x="0" y="2867319"/>
                  </a:lnTo>
                  <a:lnTo>
                    <a:pt x="0" y="2010520"/>
                  </a:lnTo>
                  <a:cubicBezTo>
                    <a:pt x="0" y="2004230"/>
                    <a:pt x="8306" y="1999084"/>
                    <a:pt x="18457" y="1999084"/>
                  </a:cubicBezTo>
                  <a:lnTo>
                    <a:pt x="18457" y="2010520"/>
                  </a:lnTo>
                  <a:lnTo>
                    <a:pt x="0" y="2010520"/>
                  </a:lnTo>
                  <a:lnTo>
                    <a:pt x="0" y="11435"/>
                  </a:lnTo>
                  <a:cubicBezTo>
                    <a:pt x="0" y="5146"/>
                    <a:pt x="8306" y="0"/>
                    <a:pt x="18457" y="0"/>
                  </a:cubicBezTo>
                  <a:moveTo>
                    <a:pt x="18457" y="22871"/>
                  </a:moveTo>
                  <a:lnTo>
                    <a:pt x="18457" y="11435"/>
                  </a:lnTo>
                  <a:lnTo>
                    <a:pt x="36914" y="11435"/>
                  </a:lnTo>
                  <a:lnTo>
                    <a:pt x="36914" y="2010520"/>
                  </a:lnTo>
                  <a:cubicBezTo>
                    <a:pt x="36914" y="2016809"/>
                    <a:pt x="28609" y="2021955"/>
                    <a:pt x="18457" y="2021955"/>
                  </a:cubicBezTo>
                  <a:lnTo>
                    <a:pt x="18457" y="2010520"/>
                  </a:lnTo>
                  <a:lnTo>
                    <a:pt x="36914" y="2010520"/>
                  </a:lnTo>
                  <a:lnTo>
                    <a:pt x="36914" y="2867319"/>
                  </a:lnTo>
                  <a:lnTo>
                    <a:pt x="36914" y="3438518"/>
                  </a:lnTo>
                  <a:lnTo>
                    <a:pt x="18457" y="3438518"/>
                  </a:lnTo>
                  <a:lnTo>
                    <a:pt x="18457" y="3427083"/>
                  </a:lnTo>
                  <a:lnTo>
                    <a:pt x="3439401" y="3427083"/>
                  </a:lnTo>
                  <a:cubicBezTo>
                    <a:pt x="3449552" y="3427083"/>
                    <a:pt x="3457858" y="3432229"/>
                    <a:pt x="3457858" y="3438518"/>
                  </a:cubicBezTo>
                  <a:cubicBezTo>
                    <a:pt x="3457858" y="3444808"/>
                    <a:pt x="3449552" y="3450023"/>
                    <a:pt x="3439401" y="3450023"/>
                  </a:cubicBezTo>
                  <a:cubicBezTo>
                    <a:pt x="3429249" y="3450023"/>
                    <a:pt x="3420944" y="3444808"/>
                    <a:pt x="3420944" y="3438518"/>
                  </a:cubicBezTo>
                  <a:cubicBezTo>
                    <a:pt x="3420944" y="3432229"/>
                    <a:pt x="3429249" y="3427083"/>
                    <a:pt x="3439401" y="3427083"/>
                  </a:cubicBezTo>
                  <a:lnTo>
                    <a:pt x="4905454" y="3427083"/>
                  </a:lnTo>
                  <a:lnTo>
                    <a:pt x="5882853" y="3427083"/>
                  </a:lnTo>
                  <a:lnTo>
                    <a:pt x="5882853" y="3438518"/>
                  </a:lnTo>
                  <a:lnTo>
                    <a:pt x="5864396" y="3438518"/>
                  </a:lnTo>
                  <a:lnTo>
                    <a:pt x="5864396" y="2867319"/>
                  </a:lnTo>
                  <a:cubicBezTo>
                    <a:pt x="5864396" y="2864288"/>
                    <a:pt x="5866334" y="2861372"/>
                    <a:pt x="5869841" y="2859200"/>
                  </a:cubicBezTo>
                  <a:cubicBezTo>
                    <a:pt x="5873347" y="2857027"/>
                    <a:pt x="5878054" y="2855883"/>
                    <a:pt x="5883038" y="2855883"/>
                  </a:cubicBezTo>
                  <a:lnTo>
                    <a:pt x="6937996" y="2860000"/>
                  </a:lnTo>
                  <a:lnTo>
                    <a:pt x="6937742" y="2871436"/>
                  </a:lnTo>
                  <a:lnTo>
                    <a:pt x="6915517" y="2876982"/>
                  </a:lnTo>
                  <a:lnTo>
                    <a:pt x="5866795" y="2016066"/>
                  </a:lnTo>
                  <a:cubicBezTo>
                    <a:pt x="5865319" y="2014350"/>
                    <a:pt x="5864488" y="2012463"/>
                    <a:pt x="5864488" y="2010520"/>
                  </a:cubicBezTo>
                  <a:lnTo>
                    <a:pt x="5864488" y="11435"/>
                  </a:lnTo>
                  <a:lnTo>
                    <a:pt x="5882945" y="11435"/>
                  </a:lnTo>
                  <a:lnTo>
                    <a:pt x="5882945" y="22871"/>
                  </a:lnTo>
                  <a:lnTo>
                    <a:pt x="4905454" y="22871"/>
                  </a:lnTo>
                  <a:lnTo>
                    <a:pt x="3439401" y="22871"/>
                  </a:lnTo>
                  <a:lnTo>
                    <a:pt x="18457" y="22871"/>
                  </a:lnTo>
                  <a:close/>
                </a:path>
              </a:pathLst>
            </a:custGeom>
            <a:solidFill>
              <a:srgbClr val="272727"/>
            </a:solidFill>
          </p:spPr>
          <p:txBody>
            <a:bodyPr/>
            <a:lstStyle/>
            <a:p>
              <a:endParaRPr lang="en-US"/>
            </a:p>
          </p:txBody>
        </p:sp>
      </p:grpSp>
      <p:sp>
        <p:nvSpPr>
          <p:cNvPr id="18" name="TextBox 18"/>
          <p:cNvSpPr txBox="1"/>
          <p:nvPr/>
        </p:nvSpPr>
        <p:spPr>
          <a:xfrm>
            <a:off x="6909424" y="3076575"/>
            <a:ext cx="4764801" cy="2066925"/>
          </a:xfrm>
          <a:prstGeom prst="rect">
            <a:avLst/>
          </a:prstGeom>
        </p:spPr>
        <p:txBody>
          <a:bodyPr lIns="0" tIns="0" rIns="0" bIns="0" rtlCol="0" anchor="t">
            <a:spAutoFit/>
          </a:bodyPr>
          <a:lstStyle/>
          <a:p>
            <a:pPr algn="ctr">
              <a:lnSpc>
                <a:spcPts val="5400"/>
              </a:lnSpc>
              <a:spcBef>
                <a:spcPct val="0"/>
              </a:spcBef>
            </a:pPr>
            <a:r>
              <a:rPr lang="en-US" sz="4500" b="1">
                <a:solidFill>
                  <a:srgbClr val="272727"/>
                </a:solidFill>
                <a:latin typeface="Dancing Script Bold"/>
                <a:ea typeface="Dancing Script Bold"/>
                <a:cs typeface="Dancing Script Bold"/>
                <a:sym typeface="Dancing Script Bold"/>
              </a:rPr>
              <a:t>Tôn trọng ý kiến khác biệt và tránh gây xung đột</a:t>
            </a:r>
          </a:p>
        </p:txBody>
      </p:sp>
      <p:grpSp>
        <p:nvGrpSpPr>
          <p:cNvPr id="19" name="Group 19"/>
          <p:cNvGrpSpPr/>
          <p:nvPr/>
        </p:nvGrpSpPr>
        <p:grpSpPr>
          <a:xfrm>
            <a:off x="12789565" y="331788"/>
            <a:ext cx="5184421" cy="5218507"/>
            <a:chOff x="0" y="0"/>
            <a:chExt cx="5901352" cy="5940152"/>
          </a:xfrm>
        </p:grpSpPr>
        <p:sp>
          <p:nvSpPr>
            <p:cNvPr id="20" name="Freeform 20"/>
            <p:cNvSpPr/>
            <p:nvPr/>
          </p:nvSpPr>
          <p:spPr>
            <a:xfrm>
              <a:off x="18457" y="19690"/>
              <a:ext cx="6919284" cy="5900870"/>
            </a:xfrm>
            <a:custGeom>
              <a:avLst/>
              <a:gdLst/>
              <a:ahLst/>
              <a:cxnLst/>
              <a:rect l="l" t="t" r="r" b="b"/>
              <a:pathLst>
                <a:path w="6919284" h="5900870">
                  <a:moveTo>
                    <a:pt x="0" y="0"/>
                  </a:moveTo>
                  <a:lnTo>
                    <a:pt x="3420944" y="0"/>
                  </a:lnTo>
                  <a:lnTo>
                    <a:pt x="4886997" y="0"/>
                  </a:lnTo>
                  <a:lnTo>
                    <a:pt x="5864396" y="0"/>
                  </a:lnTo>
                  <a:lnTo>
                    <a:pt x="5864396" y="3442092"/>
                  </a:lnTo>
                  <a:lnTo>
                    <a:pt x="6919285" y="4924447"/>
                  </a:lnTo>
                  <a:lnTo>
                    <a:pt x="5864396" y="4917359"/>
                  </a:lnTo>
                  <a:lnTo>
                    <a:pt x="5864396" y="5900870"/>
                  </a:lnTo>
                  <a:lnTo>
                    <a:pt x="4886997" y="5900870"/>
                  </a:lnTo>
                  <a:lnTo>
                    <a:pt x="3420944" y="5900870"/>
                  </a:lnTo>
                  <a:lnTo>
                    <a:pt x="0" y="5900870"/>
                  </a:lnTo>
                  <a:lnTo>
                    <a:pt x="0" y="4917359"/>
                  </a:lnTo>
                  <a:lnTo>
                    <a:pt x="0" y="3442092"/>
                  </a:lnTo>
                  <a:close/>
                </a:path>
              </a:pathLst>
            </a:custGeom>
            <a:solidFill>
              <a:srgbClr val="EDE7E0"/>
            </a:solidFill>
          </p:spPr>
          <p:txBody>
            <a:bodyPr/>
            <a:lstStyle/>
            <a:p>
              <a:endParaRPr lang="en-US"/>
            </a:p>
          </p:txBody>
        </p:sp>
        <p:sp>
          <p:nvSpPr>
            <p:cNvPr id="21" name="Freeform 21"/>
            <p:cNvSpPr/>
            <p:nvPr/>
          </p:nvSpPr>
          <p:spPr>
            <a:xfrm>
              <a:off x="0" y="0"/>
              <a:ext cx="6963162" cy="5940278"/>
            </a:xfrm>
            <a:custGeom>
              <a:avLst/>
              <a:gdLst/>
              <a:ahLst/>
              <a:cxnLst/>
              <a:rect l="l" t="t" r="r" b="b"/>
              <a:pathLst>
                <a:path w="6963162" h="5940278">
                  <a:moveTo>
                    <a:pt x="18457" y="0"/>
                  </a:moveTo>
                  <a:lnTo>
                    <a:pt x="3439401" y="0"/>
                  </a:lnTo>
                  <a:lnTo>
                    <a:pt x="3439401" y="19690"/>
                  </a:lnTo>
                  <a:lnTo>
                    <a:pt x="3439401" y="0"/>
                  </a:lnTo>
                  <a:lnTo>
                    <a:pt x="3439401" y="19690"/>
                  </a:lnTo>
                  <a:lnTo>
                    <a:pt x="3439401" y="0"/>
                  </a:lnTo>
                  <a:lnTo>
                    <a:pt x="4905454" y="0"/>
                  </a:lnTo>
                  <a:lnTo>
                    <a:pt x="4905454" y="19690"/>
                  </a:lnTo>
                  <a:lnTo>
                    <a:pt x="4905454" y="0"/>
                  </a:lnTo>
                  <a:lnTo>
                    <a:pt x="5882853" y="0"/>
                  </a:lnTo>
                  <a:cubicBezTo>
                    <a:pt x="5893004" y="0"/>
                    <a:pt x="5901310" y="8860"/>
                    <a:pt x="5901310" y="19690"/>
                  </a:cubicBezTo>
                  <a:lnTo>
                    <a:pt x="5901310" y="3461782"/>
                  </a:lnTo>
                  <a:lnTo>
                    <a:pt x="5882853" y="3461782"/>
                  </a:lnTo>
                  <a:lnTo>
                    <a:pt x="5899003" y="3452232"/>
                  </a:lnTo>
                  <a:lnTo>
                    <a:pt x="6959967" y="4934588"/>
                  </a:lnTo>
                  <a:cubicBezTo>
                    <a:pt x="6964412" y="4940691"/>
                    <a:pt x="6964158" y="4948174"/>
                    <a:pt x="6959586" y="4954179"/>
                  </a:cubicBezTo>
                  <a:cubicBezTo>
                    <a:pt x="6955013" y="4960184"/>
                    <a:pt x="6946632" y="4963827"/>
                    <a:pt x="6937488" y="4963827"/>
                  </a:cubicBezTo>
                  <a:lnTo>
                    <a:pt x="5882668" y="4956739"/>
                  </a:lnTo>
                  <a:lnTo>
                    <a:pt x="5882853" y="4937049"/>
                  </a:lnTo>
                  <a:lnTo>
                    <a:pt x="5901310" y="4937049"/>
                  </a:lnTo>
                  <a:lnTo>
                    <a:pt x="5901310" y="5920560"/>
                  </a:lnTo>
                  <a:cubicBezTo>
                    <a:pt x="5901310" y="5931390"/>
                    <a:pt x="5893004" y="5940278"/>
                    <a:pt x="5882853" y="5940278"/>
                  </a:cubicBezTo>
                  <a:lnTo>
                    <a:pt x="4905454" y="5940278"/>
                  </a:lnTo>
                  <a:lnTo>
                    <a:pt x="4905454" y="5920560"/>
                  </a:lnTo>
                  <a:lnTo>
                    <a:pt x="4905454" y="5940278"/>
                  </a:lnTo>
                  <a:lnTo>
                    <a:pt x="3439401" y="5940278"/>
                  </a:lnTo>
                  <a:lnTo>
                    <a:pt x="3439401" y="5920560"/>
                  </a:lnTo>
                  <a:lnTo>
                    <a:pt x="3439401" y="5900870"/>
                  </a:lnTo>
                  <a:lnTo>
                    <a:pt x="3439401" y="5920560"/>
                  </a:lnTo>
                  <a:lnTo>
                    <a:pt x="3439401" y="5940278"/>
                  </a:lnTo>
                  <a:lnTo>
                    <a:pt x="18457" y="5940278"/>
                  </a:lnTo>
                  <a:cubicBezTo>
                    <a:pt x="8306" y="5940278"/>
                    <a:pt x="0" y="5931390"/>
                    <a:pt x="0" y="5920560"/>
                  </a:cubicBezTo>
                  <a:lnTo>
                    <a:pt x="0" y="4937049"/>
                  </a:lnTo>
                  <a:lnTo>
                    <a:pt x="18457" y="4937049"/>
                  </a:lnTo>
                  <a:lnTo>
                    <a:pt x="0" y="4937049"/>
                  </a:lnTo>
                  <a:lnTo>
                    <a:pt x="0" y="3461782"/>
                  </a:lnTo>
                  <a:cubicBezTo>
                    <a:pt x="0" y="3450953"/>
                    <a:pt x="8306" y="3442092"/>
                    <a:pt x="18457" y="3442092"/>
                  </a:cubicBezTo>
                  <a:lnTo>
                    <a:pt x="18457" y="3461782"/>
                  </a:lnTo>
                  <a:lnTo>
                    <a:pt x="0" y="3461782"/>
                  </a:lnTo>
                  <a:lnTo>
                    <a:pt x="0" y="19690"/>
                  </a:lnTo>
                  <a:cubicBezTo>
                    <a:pt x="0" y="8860"/>
                    <a:pt x="8306" y="0"/>
                    <a:pt x="18457" y="0"/>
                  </a:cubicBezTo>
                  <a:moveTo>
                    <a:pt x="18457" y="39380"/>
                  </a:moveTo>
                  <a:lnTo>
                    <a:pt x="18457" y="19690"/>
                  </a:lnTo>
                  <a:lnTo>
                    <a:pt x="36914" y="19690"/>
                  </a:lnTo>
                  <a:lnTo>
                    <a:pt x="36914" y="3461782"/>
                  </a:lnTo>
                  <a:cubicBezTo>
                    <a:pt x="36914" y="3472612"/>
                    <a:pt x="28609" y="3481472"/>
                    <a:pt x="18457" y="3481472"/>
                  </a:cubicBezTo>
                  <a:lnTo>
                    <a:pt x="18457" y="3461782"/>
                  </a:lnTo>
                  <a:lnTo>
                    <a:pt x="36914" y="3461782"/>
                  </a:lnTo>
                  <a:lnTo>
                    <a:pt x="36914" y="4937049"/>
                  </a:lnTo>
                  <a:lnTo>
                    <a:pt x="36914" y="5920560"/>
                  </a:lnTo>
                  <a:lnTo>
                    <a:pt x="18457" y="5920560"/>
                  </a:lnTo>
                  <a:lnTo>
                    <a:pt x="18457" y="5900870"/>
                  </a:lnTo>
                  <a:lnTo>
                    <a:pt x="3439401" y="5900870"/>
                  </a:lnTo>
                  <a:cubicBezTo>
                    <a:pt x="3449552" y="5900870"/>
                    <a:pt x="3457858" y="5909731"/>
                    <a:pt x="3457858" y="5920560"/>
                  </a:cubicBezTo>
                  <a:cubicBezTo>
                    <a:pt x="3457858" y="5931390"/>
                    <a:pt x="3449552" y="5940278"/>
                    <a:pt x="3439401" y="5940278"/>
                  </a:cubicBezTo>
                  <a:cubicBezTo>
                    <a:pt x="3429249" y="5940278"/>
                    <a:pt x="3420944" y="5931390"/>
                    <a:pt x="3420944" y="5920560"/>
                  </a:cubicBezTo>
                  <a:cubicBezTo>
                    <a:pt x="3420944" y="5909731"/>
                    <a:pt x="3429249" y="5900870"/>
                    <a:pt x="3439401" y="5900870"/>
                  </a:cubicBezTo>
                  <a:lnTo>
                    <a:pt x="4905454" y="5900870"/>
                  </a:lnTo>
                  <a:lnTo>
                    <a:pt x="5882853" y="5900870"/>
                  </a:lnTo>
                  <a:lnTo>
                    <a:pt x="5882853" y="5920560"/>
                  </a:lnTo>
                  <a:lnTo>
                    <a:pt x="5864396" y="5920560"/>
                  </a:lnTo>
                  <a:lnTo>
                    <a:pt x="5864396" y="4937049"/>
                  </a:lnTo>
                  <a:cubicBezTo>
                    <a:pt x="5864396" y="4931831"/>
                    <a:pt x="5866334" y="4926810"/>
                    <a:pt x="5869841" y="4923069"/>
                  </a:cubicBezTo>
                  <a:cubicBezTo>
                    <a:pt x="5873347" y="4919328"/>
                    <a:pt x="5878054" y="4917359"/>
                    <a:pt x="5883038" y="4917359"/>
                  </a:cubicBezTo>
                  <a:lnTo>
                    <a:pt x="6937996" y="4924447"/>
                  </a:lnTo>
                  <a:lnTo>
                    <a:pt x="6937742" y="4944137"/>
                  </a:lnTo>
                  <a:lnTo>
                    <a:pt x="6915517" y="4953687"/>
                  </a:lnTo>
                  <a:lnTo>
                    <a:pt x="5866795" y="3471332"/>
                  </a:lnTo>
                  <a:cubicBezTo>
                    <a:pt x="5865319" y="3468378"/>
                    <a:pt x="5864488" y="3465129"/>
                    <a:pt x="5864488" y="3461782"/>
                  </a:cubicBezTo>
                  <a:lnTo>
                    <a:pt x="5864488" y="19690"/>
                  </a:lnTo>
                  <a:lnTo>
                    <a:pt x="5882945" y="19690"/>
                  </a:lnTo>
                  <a:lnTo>
                    <a:pt x="5882945" y="39380"/>
                  </a:lnTo>
                  <a:lnTo>
                    <a:pt x="4905454" y="39380"/>
                  </a:lnTo>
                  <a:lnTo>
                    <a:pt x="3439401" y="39380"/>
                  </a:lnTo>
                  <a:lnTo>
                    <a:pt x="18457" y="39380"/>
                  </a:lnTo>
                  <a:close/>
                </a:path>
              </a:pathLst>
            </a:custGeom>
            <a:solidFill>
              <a:srgbClr val="272727"/>
            </a:solidFill>
          </p:spPr>
          <p:txBody>
            <a:bodyPr/>
            <a:lstStyle/>
            <a:p>
              <a:endParaRPr lang="en-US"/>
            </a:p>
          </p:txBody>
        </p:sp>
      </p:grpSp>
      <p:sp>
        <p:nvSpPr>
          <p:cNvPr id="22" name="TextBox 22"/>
          <p:cNvSpPr txBox="1"/>
          <p:nvPr/>
        </p:nvSpPr>
        <p:spPr>
          <a:xfrm>
            <a:off x="12999115" y="1029182"/>
            <a:ext cx="4764801" cy="3438525"/>
          </a:xfrm>
          <a:prstGeom prst="rect">
            <a:avLst/>
          </a:prstGeom>
        </p:spPr>
        <p:txBody>
          <a:bodyPr lIns="0" tIns="0" rIns="0" bIns="0" rtlCol="0" anchor="t">
            <a:spAutoFit/>
          </a:bodyPr>
          <a:lstStyle/>
          <a:p>
            <a:pPr algn="ctr">
              <a:lnSpc>
                <a:spcPts val="5400"/>
              </a:lnSpc>
              <a:spcBef>
                <a:spcPct val="0"/>
              </a:spcBef>
            </a:pPr>
            <a:r>
              <a:rPr lang="en-US" sz="4500" b="1">
                <a:solidFill>
                  <a:srgbClr val="272727"/>
                </a:solidFill>
                <a:latin typeface="Dancing Script Bold"/>
                <a:ea typeface="Dancing Script Bold"/>
                <a:cs typeface="Dancing Script Bold"/>
                <a:sym typeface="Dancing Script Bold"/>
              </a:rPr>
              <a:t>Chủ động phân tích dư luận trước khi chia sẻ, từ đó nâng cao trách nhiệm cá nhân trên mạng xã hội.</a:t>
            </a:r>
          </a:p>
        </p:txBody>
      </p:sp>
      <p:sp>
        <p:nvSpPr>
          <p:cNvPr id="23" name="TextBox 23"/>
          <p:cNvSpPr txBox="1"/>
          <p:nvPr/>
        </p:nvSpPr>
        <p:spPr>
          <a:xfrm>
            <a:off x="923892" y="7260479"/>
            <a:ext cx="15801064" cy="2066925"/>
          </a:xfrm>
          <a:prstGeom prst="rect">
            <a:avLst/>
          </a:prstGeom>
        </p:spPr>
        <p:txBody>
          <a:bodyPr lIns="0" tIns="0" rIns="0" bIns="0" rtlCol="0" anchor="t">
            <a:spAutoFit/>
          </a:bodyPr>
          <a:lstStyle/>
          <a:p>
            <a:pPr algn="ctr">
              <a:lnSpc>
                <a:spcPts val="5400"/>
              </a:lnSpc>
            </a:pPr>
            <a:r>
              <a:rPr lang="en-US" sz="4500" b="1">
                <a:solidFill>
                  <a:srgbClr val="272727"/>
                </a:solidFill>
                <a:latin typeface="Lato Bold"/>
                <a:ea typeface="Lato Bold"/>
                <a:cs typeface="Lato Bold"/>
                <a:sym typeface="Lato Bold"/>
              </a:rPr>
              <a:t>**Thông điệp cuối cùng</a:t>
            </a:r>
            <a:r>
              <a:rPr lang="en-US" sz="4500">
                <a:solidFill>
                  <a:srgbClr val="272727"/>
                </a:solidFill>
                <a:latin typeface="Lato"/>
                <a:ea typeface="Lato"/>
                <a:cs typeface="Lato"/>
                <a:sym typeface="Lato"/>
              </a:rPr>
              <a:t>: Mạng xã hội có thể là công cụ kết nối, chia sẻ và học hỏi nếu chúng ta biết cách thể hiện quan điểm một cách khôn ngoan và có trách nhiệm.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9222000" y="0"/>
            <a:ext cx="9066000" cy="10287000"/>
            <a:chOff x="0" y="0"/>
            <a:chExt cx="12088000" cy="13716000"/>
          </a:xfrm>
        </p:grpSpPr>
        <p:sp>
          <p:nvSpPr>
            <p:cNvPr id="3" name="Freeform 3"/>
            <p:cNvSpPr/>
            <p:nvPr/>
          </p:nvSpPr>
          <p:spPr>
            <a:xfrm>
              <a:off x="0" y="0"/>
              <a:ext cx="14565503" cy="13716000"/>
            </a:xfrm>
            <a:custGeom>
              <a:avLst/>
              <a:gdLst/>
              <a:ahLst/>
              <a:cxnLst/>
              <a:rect l="l" t="t" r="r" b="b"/>
              <a:pathLst>
                <a:path w="14565503" h="13716000">
                  <a:moveTo>
                    <a:pt x="0" y="0"/>
                  </a:moveTo>
                  <a:lnTo>
                    <a:pt x="7051294" y="0"/>
                  </a:lnTo>
                  <a:lnTo>
                    <a:pt x="10073386" y="0"/>
                  </a:lnTo>
                  <a:lnTo>
                    <a:pt x="12087987" y="0"/>
                  </a:lnTo>
                  <a:lnTo>
                    <a:pt x="12087987" y="8001000"/>
                  </a:lnTo>
                  <a:lnTo>
                    <a:pt x="14565503" y="9592310"/>
                  </a:lnTo>
                  <a:lnTo>
                    <a:pt x="12087987" y="11430000"/>
                  </a:lnTo>
                  <a:lnTo>
                    <a:pt x="12087987" y="13716000"/>
                  </a:lnTo>
                  <a:lnTo>
                    <a:pt x="10073386" y="13716000"/>
                  </a:lnTo>
                  <a:lnTo>
                    <a:pt x="7051294" y="13716000"/>
                  </a:lnTo>
                  <a:lnTo>
                    <a:pt x="0" y="13716000"/>
                  </a:lnTo>
                  <a:lnTo>
                    <a:pt x="0" y="11430000"/>
                  </a:lnTo>
                  <a:lnTo>
                    <a:pt x="0" y="8001000"/>
                  </a:lnTo>
                  <a:close/>
                </a:path>
              </a:pathLst>
            </a:custGeom>
            <a:solidFill>
              <a:srgbClr val="68AAA6"/>
            </a:solidFill>
          </p:spPr>
          <p:txBody>
            <a:bodyPr/>
            <a:lstStyle/>
            <a:p>
              <a:endParaRPr lang="en-US"/>
            </a:p>
          </p:txBody>
        </p:sp>
      </p:grpSp>
      <p:grpSp>
        <p:nvGrpSpPr>
          <p:cNvPr id="4" name="Group 4"/>
          <p:cNvGrpSpPr/>
          <p:nvPr/>
        </p:nvGrpSpPr>
        <p:grpSpPr>
          <a:xfrm>
            <a:off x="9461502" y="888876"/>
            <a:ext cx="7797798" cy="3093349"/>
            <a:chOff x="0" y="0"/>
            <a:chExt cx="3301275" cy="1309600"/>
          </a:xfrm>
        </p:grpSpPr>
        <p:sp>
          <p:nvSpPr>
            <p:cNvPr id="5" name="Freeform 5"/>
            <p:cNvSpPr/>
            <p:nvPr/>
          </p:nvSpPr>
          <p:spPr>
            <a:xfrm>
              <a:off x="0" y="0"/>
              <a:ext cx="3301304" cy="1309624"/>
            </a:xfrm>
            <a:custGeom>
              <a:avLst/>
              <a:gdLst/>
              <a:ahLst/>
              <a:cxnLst/>
              <a:rect l="l" t="t" r="r" b="b"/>
              <a:pathLst>
                <a:path w="3301304" h="1309624">
                  <a:moveTo>
                    <a:pt x="3301304" y="0"/>
                  </a:moveTo>
                  <a:lnTo>
                    <a:pt x="0" y="0"/>
                  </a:lnTo>
                  <a:lnTo>
                    <a:pt x="0" y="1309624"/>
                  </a:lnTo>
                  <a:lnTo>
                    <a:pt x="3301304" y="1309624"/>
                  </a:lnTo>
                  <a:close/>
                </a:path>
              </a:pathLst>
            </a:custGeom>
            <a:solidFill>
              <a:srgbClr val="272727"/>
            </a:solidFill>
          </p:spPr>
          <p:txBody>
            <a:bodyPr/>
            <a:lstStyle/>
            <a:p>
              <a:endParaRPr lang="en-US"/>
            </a:p>
          </p:txBody>
        </p:sp>
      </p:grpSp>
      <p:sp>
        <p:nvSpPr>
          <p:cNvPr id="6" name="TextBox 6"/>
          <p:cNvSpPr txBox="1"/>
          <p:nvPr/>
        </p:nvSpPr>
        <p:spPr>
          <a:xfrm>
            <a:off x="9684224" y="1028700"/>
            <a:ext cx="7536150" cy="3086100"/>
          </a:xfrm>
          <a:prstGeom prst="rect">
            <a:avLst/>
          </a:prstGeom>
        </p:spPr>
        <p:txBody>
          <a:bodyPr lIns="0" tIns="0" rIns="0" bIns="0" rtlCol="0" anchor="t">
            <a:spAutoFit/>
          </a:bodyPr>
          <a:lstStyle/>
          <a:p>
            <a:pPr algn="l">
              <a:lnSpc>
                <a:spcPts val="8159"/>
              </a:lnSpc>
            </a:pPr>
            <a:r>
              <a:rPr lang="en-US" sz="6800">
                <a:solidFill>
                  <a:srgbClr val="EDE7E0"/>
                </a:solidFill>
                <a:latin typeface="Dancing Script"/>
                <a:ea typeface="Dancing Script"/>
                <a:cs typeface="Dancing Script"/>
                <a:sym typeface="Dancing Script"/>
              </a:rPr>
              <a:t>KỊCH NGẮN DRAMA: “KẾT BẠN ẢO – TỔN THƯƠNG THẬT”</a:t>
            </a:r>
          </a:p>
        </p:txBody>
      </p:sp>
      <p:grpSp>
        <p:nvGrpSpPr>
          <p:cNvPr id="7" name="Group 7"/>
          <p:cNvGrpSpPr/>
          <p:nvPr/>
        </p:nvGrpSpPr>
        <p:grpSpPr>
          <a:xfrm>
            <a:off x="10007699" y="4501729"/>
            <a:ext cx="6889200" cy="46200"/>
            <a:chOff x="0" y="0"/>
            <a:chExt cx="9185600" cy="61600"/>
          </a:xfrm>
        </p:grpSpPr>
        <p:sp>
          <p:nvSpPr>
            <p:cNvPr id="8" name="Freeform 8"/>
            <p:cNvSpPr/>
            <p:nvPr/>
          </p:nvSpPr>
          <p:spPr>
            <a:xfrm>
              <a:off x="0" y="0"/>
              <a:ext cx="9185656" cy="61595"/>
            </a:xfrm>
            <a:custGeom>
              <a:avLst/>
              <a:gdLst/>
              <a:ahLst/>
              <a:cxnLst/>
              <a:rect l="l" t="t" r="r" b="b"/>
              <a:pathLst>
                <a:path w="9185656" h="61595">
                  <a:moveTo>
                    <a:pt x="9185656" y="0"/>
                  </a:moveTo>
                  <a:lnTo>
                    <a:pt x="0" y="0"/>
                  </a:lnTo>
                  <a:lnTo>
                    <a:pt x="0" y="61595"/>
                  </a:lnTo>
                  <a:lnTo>
                    <a:pt x="9185656" y="61595"/>
                  </a:lnTo>
                  <a:close/>
                </a:path>
              </a:pathLst>
            </a:custGeom>
            <a:solidFill>
              <a:srgbClr val="EDE7E0"/>
            </a:solidFill>
          </p:spPr>
          <p:txBody>
            <a:bodyPr/>
            <a:lstStyle/>
            <a:p>
              <a:endParaRPr lang="en-US"/>
            </a:p>
          </p:txBody>
        </p:sp>
      </p:grpSp>
      <p:sp>
        <p:nvSpPr>
          <p:cNvPr id="9" name="TextBox 9"/>
          <p:cNvSpPr txBox="1"/>
          <p:nvPr/>
        </p:nvSpPr>
        <p:spPr>
          <a:xfrm>
            <a:off x="10151324" y="4928929"/>
            <a:ext cx="6601950" cy="4200525"/>
          </a:xfrm>
          <a:prstGeom prst="rect">
            <a:avLst/>
          </a:prstGeom>
        </p:spPr>
        <p:txBody>
          <a:bodyPr lIns="0" tIns="0" rIns="0" bIns="0" rtlCol="0" anchor="t">
            <a:spAutoFit/>
          </a:bodyPr>
          <a:lstStyle/>
          <a:p>
            <a:pPr algn="just">
              <a:lnSpc>
                <a:spcPts val="3359"/>
              </a:lnSpc>
            </a:pPr>
            <a:r>
              <a:rPr lang="en-US" sz="2799">
                <a:solidFill>
                  <a:srgbClr val="EDE7E0"/>
                </a:solidFill>
                <a:latin typeface="Lato"/>
                <a:ea typeface="Lato"/>
                <a:cs typeface="Lato"/>
                <a:sym typeface="Lato"/>
              </a:rPr>
              <a:t>Nhân vật:</a:t>
            </a:r>
          </a:p>
          <a:p>
            <a:pPr algn="just">
              <a:lnSpc>
                <a:spcPts val="3359"/>
              </a:lnSpc>
            </a:pPr>
            <a:r>
              <a:rPr lang="en-US" sz="2799">
                <a:solidFill>
                  <a:srgbClr val="EDE7E0"/>
                </a:solidFill>
                <a:latin typeface="Lato"/>
                <a:ea typeface="Lato"/>
                <a:cs typeface="Lato"/>
                <a:sym typeface="Lato"/>
              </a:rPr>
              <a:t>Thương: Hòa đồng, thích nổi bật trên mạng, sống cảm xúc</a:t>
            </a:r>
          </a:p>
          <a:p>
            <a:pPr algn="just">
              <a:lnSpc>
                <a:spcPts val="3359"/>
              </a:lnSpc>
            </a:pPr>
            <a:r>
              <a:rPr lang="en-US" sz="2799">
                <a:solidFill>
                  <a:srgbClr val="EDE7E0"/>
                </a:solidFill>
                <a:latin typeface="Lato"/>
                <a:ea typeface="Lato"/>
                <a:cs typeface="Lato"/>
                <a:sym typeface="Lato"/>
              </a:rPr>
              <a:t>Minh: Ít bạn, suy nghĩ chín chắn, có phần nghi ngờ mạng xã hội</a:t>
            </a:r>
          </a:p>
          <a:p>
            <a:pPr algn="just">
              <a:lnSpc>
                <a:spcPts val="3359"/>
              </a:lnSpc>
            </a:pPr>
            <a:r>
              <a:rPr lang="en-US" sz="2799">
                <a:solidFill>
                  <a:srgbClr val="EDE7E0"/>
                </a:solidFill>
                <a:latin typeface="Lato"/>
                <a:ea typeface="Lato"/>
                <a:cs typeface="Lato"/>
                <a:sym typeface="Lato"/>
              </a:rPr>
              <a:t>Thoa: Bạn cùng lớp, tinh nghịch, hay tò mò chuyện người khác</a:t>
            </a:r>
          </a:p>
          <a:p>
            <a:pPr algn="just">
              <a:lnSpc>
                <a:spcPts val="3359"/>
              </a:lnSpc>
            </a:pPr>
            <a:r>
              <a:rPr lang="en-US" sz="2799">
                <a:solidFill>
                  <a:srgbClr val="EDE7E0"/>
                </a:solidFill>
                <a:latin typeface="Lato"/>
                <a:ea typeface="Lato"/>
                <a:cs typeface="Lato"/>
                <a:sym typeface="Lato"/>
              </a:rPr>
              <a:t>Tiến: Bạn lớp trưởng, nghiêm túc, luôn nhắc nhở bạn bè đúng mực</a:t>
            </a:r>
          </a:p>
          <a:p>
            <a:pPr algn="just">
              <a:lnSpc>
                <a:spcPts val="3359"/>
              </a:lnSpc>
            </a:pPr>
            <a:endParaRPr lang="en-US" sz="2799">
              <a:solidFill>
                <a:srgbClr val="EDE7E0"/>
              </a:solidFill>
              <a:latin typeface="Lato"/>
              <a:ea typeface="Lato"/>
              <a:cs typeface="Lato"/>
              <a:sym typeface="Lato"/>
            </a:endParaRPr>
          </a:p>
        </p:txBody>
      </p:sp>
      <p:sp>
        <p:nvSpPr>
          <p:cNvPr id="10" name="Freeform 10"/>
          <p:cNvSpPr/>
          <p:nvPr/>
        </p:nvSpPr>
        <p:spPr>
          <a:xfrm>
            <a:off x="620798" y="2129340"/>
            <a:ext cx="4293454" cy="3911506"/>
          </a:xfrm>
          <a:custGeom>
            <a:avLst/>
            <a:gdLst/>
            <a:ahLst/>
            <a:cxnLst/>
            <a:rect l="l" t="t" r="r" b="b"/>
            <a:pathLst>
              <a:path w="4293454" h="3911506">
                <a:moveTo>
                  <a:pt x="0" y="0"/>
                </a:moveTo>
                <a:lnTo>
                  <a:pt x="4293454" y="0"/>
                </a:lnTo>
                <a:lnTo>
                  <a:pt x="4293454" y="3911506"/>
                </a:lnTo>
                <a:lnTo>
                  <a:pt x="0" y="39115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3714370" y="3933082"/>
            <a:ext cx="4293454" cy="3911506"/>
          </a:xfrm>
          <a:custGeom>
            <a:avLst/>
            <a:gdLst/>
            <a:ahLst/>
            <a:cxnLst/>
            <a:rect l="l" t="t" r="r" b="b"/>
            <a:pathLst>
              <a:path w="4293454" h="3911506">
                <a:moveTo>
                  <a:pt x="0" y="0"/>
                </a:moveTo>
                <a:lnTo>
                  <a:pt x="4293454" y="0"/>
                </a:lnTo>
                <a:lnTo>
                  <a:pt x="4293454" y="3911506"/>
                </a:lnTo>
                <a:lnTo>
                  <a:pt x="0" y="39115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3960638" y="1924682"/>
            <a:ext cx="312690" cy="313808"/>
          </a:xfrm>
          <a:custGeom>
            <a:avLst/>
            <a:gdLst/>
            <a:ahLst/>
            <a:cxnLst/>
            <a:rect l="l" t="t" r="r" b="b"/>
            <a:pathLst>
              <a:path w="312690" h="313808">
                <a:moveTo>
                  <a:pt x="0" y="0"/>
                </a:moveTo>
                <a:lnTo>
                  <a:pt x="312690" y="0"/>
                </a:lnTo>
                <a:lnTo>
                  <a:pt x="312690" y="313808"/>
                </a:lnTo>
                <a:lnTo>
                  <a:pt x="0" y="3138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7156552" y="8140162"/>
            <a:ext cx="223280" cy="222154"/>
          </a:xfrm>
          <a:custGeom>
            <a:avLst/>
            <a:gdLst/>
            <a:ahLst/>
            <a:cxnLst/>
            <a:rect l="l" t="t" r="r" b="b"/>
            <a:pathLst>
              <a:path w="223280" h="222154">
                <a:moveTo>
                  <a:pt x="0" y="0"/>
                </a:moveTo>
                <a:lnTo>
                  <a:pt x="223280" y="0"/>
                </a:lnTo>
                <a:lnTo>
                  <a:pt x="223280" y="222154"/>
                </a:lnTo>
                <a:lnTo>
                  <a:pt x="0" y="2221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3033376" y="6336838"/>
            <a:ext cx="467940" cy="448482"/>
          </a:xfrm>
          <a:custGeom>
            <a:avLst/>
            <a:gdLst/>
            <a:ahLst/>
            <a:cxnLst/>
            <a:rect l="l" t="t" r="r" b="b"/>
            <a:pathLst>
              <a:path w="467940" h="448482">
                <a:moveTo>
                  <a:pt x="0" y="0"/>
                </a:moveTo>
                <a:lnTo>
                  <a:pt x="467940" y="0"/>
                </a:lnTo>
                <a:lnTo>
                  <a:pt x="467940" y="448482"/>
                </a:lnTo>
                <a:lnTo>
                  <a:pt x="0" y="4484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7023594" y="7321548"/>
            <a:ext cx="756372" cy="572682"/>
          </a:xfrm>
          <a:custGeom>
            <a:avLst/>
            <a:gdLst/>
            <a:ahLst/>
            <a:cxnLst/>
            <a:rect l="l" t="t" r="r" b="b"/>
            <a:pathLst>
              <a:path w="756372" h="572682">
                <a:moveTo>
                  <a:pt x="0" y="0"/>
                </a:moveTo>
                <a:lnTo>
                  <a:pt x="756372" y="0"/>
                </a:lnTo>
                <a:lnTo>
                  <a:pt x="756372" y="572682"/>
                </a:lnTo>
                <a:lnTo>
                  <a:pt x="0" y="5726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3537928" y="6544754"/>
            <a:ext cx="339998" cy="313060"/>
          </a:xfrm>
          <a:custGeom>
            <a:avLst/>
            <a:gdLst/>
            <a:ahLst/>
            <a:cxnLst/>
            <a:rect l="l" t="t" r="r" b="b"/>
            <a:pathLst>
              <a:path w="339998" h="313060">
                <a:moveTo>
                  <a:pt x="0" y="0"/>
                </a:moveTo>
                <a:lnTo>
                  <a:pt x="339998" y="0"/>
                </a:lnTo>
                <a:lnTo>
                  <a:pt x="339998" y="313060"/>
                </a:lnTo>
                <a:lnTo>
                  <a:pt x="0" y="3130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6592282" y="2733550"/>
            <a:ext cx="469438" cy="448856"/>
          </a:xfrm>
          <a:custGeom>
            <a:avLst/>
            <a:gdLst/>
            <a:ahLst/>
            <a:cxnLst/>
            <a:rect l="l" t="t" r="r" b="b"/>
            <a:pathLst>
              <a:path w="469438" h="448856">
                <a:moveTo>
                  <a:pt x="0" y="0"/>
                </a:moveTo>
                <a:lnTo>
                  <a:pt x="469438" y="0"/>
                </a:lnTo>
                <a:lnTo>
                  <a:pt x="469438" y="448856"/>
                </a:lnTo>
                <a:lnTo>
                  <a:pt x="0" y="4488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Freeform 18"/>
          <p:cNvSpPr/>
          <p:nvPr/>
        </p:nvSpPr>
        <p:spPr>
          <a:xfrm>
            <a:off x="2065446" y="6408278"/>
            <a:ext cx="671078" cy="726808"/>
          </a:xfrm>
          <a:custGeom>
            <a:avLst/>
            <a:gdLst/>
            <a:ahLst/>
            <a:cxnLst/>
            <a:rect l="l" t="t" r="r" b="b"/>
            <a:pathLst>
              <a:path w="671078" h="726808">
                <a:moveTo>
                  <a:pt x="0" y="0"/>
                </a:moveTo>
                <a:lnTo>
                  <a:pt x="671078" y="0"/>
                </a:lnTo>
                <a:lnTo>
                  <a:pt x="671078" y="726808"/>
                </a:lnTo>
                <a:lnTo>
                  <a:pt x="0" y="72680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9" name="Freeform 19"/>
          <p:cNvSpPr/>
          <p:nvPr/>
        </p:nvSpPr>
        <p:spPr>
          <a:xfrm>
            <a:off x="4840400" y="2934124"/>
            <a:ext cx="933893" cy="933409"/>
          </a:xfrm>
          <a:custGeom>
            <a:avLst/>
            <a:gdLst/>
            <a:ahLst/>
            <a:cxnLst/>
            <a:rect l="l" t="t" r="r" b="b"/>
            <a:pathLst>
              <a:path w="933893" h="933409">
                <a:moveTo>
                  <a:pt x="0" y="0"/>
                </a:moveTo>
                <a:lnTo>
                  <a:pt x="933894" y="0"/>
                </a:lnTo>
                <a:lnTo>
                  <a:pt x="933894" y="933410"/>
                </a:lnTo>
                <a:lnTo>
                  <a:pt x="0" y="93341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1984707" y="1834953"/>
            <a:ext cx="9294544" cy="1628846"/>
          </a:xfrm>
          <a:custGeom>
            <a:avLst/>
            <a:gdLst/>
            <a:ahLst/>
            <a:cxnLst/>
            <a:rect l="l" t="t" r="r" b="b"/>
            <a:pathLst>
              <a:path w="9294544" h="1628846">
                <a:moveTo>
                  <a:pt x="0" y="0"/>
                </a:moveTo>
                <a:lnTo>
                  <a:pt x="9294544" y="0"/>
                </a:lnTo>
                <a:lnTo>
                  <a:pt x="9294544" y="1628846"/>
                </a:lnTo>
                <a:lnTo>
                  <a:pt x="0" y="1628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2403007" y="3871275"/>
            <a:ext cx="6369750" cy="4200525"/>
          </a:xfrm>
          <a:prstGeom prst="rect">
            <a:avLst/>
          </a:prstGeom>
        </p:spPr>
        <p:txBody>
          <a:bodyPr lIns="0" tIns="0" rIns="0" bIns="0" rtlCol="0" anchor="t">
            <a:spAutoFit/>
          </a:bodyPr>
          <a:lstStyle/>
          <a:p>
            <a:pPr algn="l">
              <a:lnSpc>
                <a:spcPts val="3359"/>
              </a:lnSpc>
            </a:pPr>
            <a:r>
              <a:rPr lang="en-US" sz="2799">
                <a:solidFill>
                  <a:srgbClr val="242321"/>
                </a:solidFill>
                <a:latin typeface="Lato"/>
                <a:ea typeface="Lato"/>
                <a:cs typeface="Lato"/>
                <a:sym typeface="Lato"/>
              </a:rPr>
              <a:t>Luật chơi như sau:</a:t>
            </a:r>
          </a:p>
          <a:p>
            <a:pPr marL="604519" lvl="1" indent="-302260" algn="l">
              <a:lnSpc>
                <a:spcPts val="3359"/>
              </a:lnSpc>
              <a:buFont typeface="Arial"/>
              <a:buChar char="•"/>
            </a:pPr>
            <a:r>
              <a:rPr lang="en-US" sz="2799">
                <a:solidFill>
                  <a:srgbClr val="242321"/>
                </a:solidFill>
                <a:latin typeface="Lato"/>
                <a:ea typeface="Lato"/>
                <a:cs typeface="Lato"/>
                <a:sym typeface="Lato"/>
              </a:rPr>
              <a:t>sẽ có 7 thông tin về kẻ ẩn danh</a:t>
            </a:r>
          </a:p>
          <a:p>
            <a:pPr marL="604519" lvl="1" indent="-302260" algn="l">
              <a:lnSpc>
                <a:spcPts val="3359"/>
              </a:lnSpc>
              <a:buFont typeface="Arial"/>
              <a:buChar char="•"/>
            </a:pPr>
            <a:r>
              <a:rPr lang="en-US" sz="2799">
                <a:solidFill>
                  <a:srgbClr val="242321"/>
                </a:solidFill>
                <a:latin typeface="Lato"/>
                <a:ea typeface="Lato"/>
                <a:cs typeface="Lato"/>
                <a:sym typeface="Lato"/>
              </a:rPr>
              <a:t>1 trong số chúng là giả</a:t>
            </a:r>
          </a:p>
          <a:p>
            <a:pPr marL="604519" lvl="1" indent="-302260" algn="l">
              <a:lnSpc>
                <a:spcPts val="3359"/>
              </a:lnSpc>
              <a:buFont typeface="Arial"/>
              <a:buChar char="•"/>
            </a:pPr>
            <a:r>
              <a:rPr lang="en-US" sz="2799">
                <a:solidFill>
                  <a:srgbClr val="242321"/>
                </a:solidFill>
                <a:latin typeface="Lato"/>
                <a:ea typeface="Lato"/>
                <a:cs typeface="Lato"/>
                <a:sym typeface="Lato"/>
              </a:rPr>
              <a:t>1 trong số chúng không phải sự thật</a:t>
            </a:r>
          </a:p>
          <a:p>
            <a:pPr marL="604519" lvl="1" indent="-302260" algn="l">
              <a:lnSpc>
                <a:spcPts val="3359"/>
              </a:lnSpc>
              <a:buFont typeface="Arial"/>
              <a:buChar char="•"/>
            </a:pPr>
            <a:r>
              <a:rPr lang="en-US" sz="2799">
                <a:solidFill>
                  <a:srgbClr val="242321"/>
                </a:solidFill>
                <a:latin typeface="Lato"/>
                <a:ea typeface="Lato"/>
                <a:cs typeface="Lato"/>
                <a:sym typeface="Lato"/>
              </a:rPr>
              <a:t>1 trong số chúng chưa chắc đã sai</a:t>
            </a:r>
          </a:p>
          <a:p>
            <a:pPr marL="604519" lvl="1" indent="-302260" algn="l">
              <a:lnSpc>
                <a:spcPts val="3359"/>
              </a:lnSpc>
              <a:buFont typeface="Arial"/>
              <a:buChar char="•"/>
            </a:pPr>
            <a:r>
              <a:rPr lang="en-US" sz="2799">
                <a:solidFill>
                  <a:srgbClr val="242321"/>
                </a:solidFill>
                <a:latin typeface="Lato"/>
                <a:ea typeface="Lato"/>
                <a:cs typeface="Lato"/>
                <a:sym typeface="Lato"/>
              </a:rPr>
              <a:t>1 trong số chúng không phải của người ẩn danh</a:t>
            </a:r>
          </a:p>
          <a:p>
            <a:pPr marL="604519" lvl="1" indent="-302260" algn="l">
              <a:lnSpc>
                <a:spcPts val="3359"/>
              </a:lnSpc>
              <a:buFont typeface="Arial"/>
              <a:buChar char="•"/>
            </a:pPr>
            <a:r>
              <a:rPr lang="en-US" sz="2799">
                <a:solidFill>
                  <a:srgbClr val="242321"/>
                </a:solidFill>
                <a:latin typeface="Lato"/>
                <a:ea typeface="Lato"/>
                <a:cs typeface="Lato"/>
                <a:sym typeface="Lato"/>
              </a:rPr>
              <a:t>Cũng có thể tất cả đều là thật</a:t>
            </a:r>
          </a:p>
          <a:p>
            <a:pPr algn="l">
              <a:lnSpc>
                <a:spcPts val="3359"/>
              </a:lnSpc>
            </a:pPr>
            <a:r>
              <a:rPr lang="en-US" sz="2799" b="1">
                <a:solidFill>
                  <a:srgbClr val="242321"/>
                </a:solidFill>
                <a:latin typeface="Lato Bold"/>
                <a:ea typeface="Lato Bold"/>
                <a:cs typeface="Lato Bold"/>
                <a:sym typeface="Lato Bold"/>
              </a:rPr>
              <a:t>PHÂN TÍCH VÀ ĐƯA RA LỰA CHỌN ĐÚNG ĐẮN!</a:t>
            </a:r>
          </a:p>
        </p:txBody>
      </p:sp>
      <p:sp>
        <p:nvSpPr>
          <p:cNvPr id="4" name="TextBox 4"/>
          <p:cNvSpPr txBox="1"/>
          <p:nvPr/>
        </p:nvSpPr>
        <p:spPr>
          <a:xfrm>
            <a:off x="2733275" y="2135026"/>
            <a:ext cx="8545950" cy="1028700"/>
          </a:xfrm>
          <a:prstGeom prst="rect">
            <a:avLst/>
          </a:prstGeom>
        </p:spPr>
        <p:txBody>
          <a:bodyPr lIns="0" tIns="0" rIns="0" bIns="0" rtlCol="0" anchor="t">
            <a:spAutoFit/>
          </a:bodyPr>
          <a:lstStyle/>
          <a:p>
            <a:pPr algn="l">
              <a:lnSpc>
                <a:spcPts val="8159"/>
              </a:lnSpc>
            </a:pPr>
            <a:r>
              <a:rPr lang="en-US" sz="6800" b="1">
                <a:solidFill>
                  <a:srgbClr val="272727"/>
                </a:solidFill>
                <a:latin typeface="Dancing Script Bold"/>
                <a:ea typeface="Dancing Script Bold"/>
                <a:cs typeface="Dancing Script Bold"/>
                <a:sym typeface="Dancing Script Bold"/>
              </a:rPr>
              <a:t>Truy tìm kẻ ẩn danh</a:t>
            </a:r>
          </a:p>
        </p:txBody>
      </p:sp>
      <p:sp>
        <p:nvSpPr>
          <p:cNvPr id="5" name="Freeform 5"/>
          <p:cNvSpPr/>
          <p:nvPr/>
        </p:nvSpPr>
        <p:spPr>
          <a:xfrm>
            <a:off x="12644450" y="2195500"/>
            <a:ext cx="3128950" cy="4876800"/>
          </a:xfrm>
          <a:custGeom>
            <a:avLst/>
            <a:gdLst/>
            <a:ahLst/>
            <a:cxnLst/>
            <a:rect l="l" t="t" r="r" b="b"/>
            <a:pathLst>
              <a:path w="3128950" h="4876800">
                <a:moveTo>
                  <a:pt x="0" y="0"/>
                </a:moveTo>
                <a:lnTo>
                  <a:pt x="3128950" y="0"/>
                </a:lnTo>
                <a:lnTo>
                  <a:pt x="3128950" y="4876800"/>
                </a:lnTo>
                <a:lnTo>
                  <a:pt x="0" y="4876800"/>
                </a:lnTo>
                <a:lnTo>
                  <a:pt x="0" y="0"/>
                </a:lnTo>
                <a:close/>
              </a:path>
            </a:pathLst>
          </a:custGeom>
          <a:blipFill>
            <a:blip r:embed="rId5"/>
            <a:stretch>
              <a:fillRect l="-3381" r="-10482"/>
            </a:stretch>
          </a:blipFill>
        </p:spPr>
        <p:txBody>
          <a:bodyPr/>
          <a:lstStyle/>
          <a:p>
            <a:endParaRPr lang="en-US"/>
          </a:p>
        </p:txBody>
      </p:sp>
      <p:sp>
        <p:nvSpPr>
          <p:cNvPr id="6" name="Freeform 6"/>
          <p:cNvSpPr/>
          <p:nvPr/>
        </p:nvSpPr>
        <p:spPr>
          <a:xfrm>
            <a:off x="8055194" y="1623900"/>
            <a:ext cx="9015747" cy="8681274"/>
          </a:xfrm>
          <a:custGeom>
            <a:avLst/>
            <a:gdLst/>
            <a:ahLst/>
            <a:cxnLst/>
            <a:rect l="l" t="t" r="r" b="b"/>
            <a:pathLst>
              <a:path w="9015747" h="8681274">
                <a:moveTo>
                  <a:pt x="0" y="0"/>
                </a:moveTo>
                <a:lnTo>
                  <a:pt x="9015748" y="0"/>
                </a:lnTo>
                <a:lnTo>
                  <a:pt x="9015748" y="8681274"/>
                </a:lnTo>
                <a:lnTo>
                  <a:pt x="0" y="86812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rot="5400000">
            <a:off x="-4443900" y="4443900"/>
            <a:ext cx="10353600" cy="1465800"/>
            <a:chOff x="0" y="0"/>
            <a:chExt cx="13804800" cy="1954400"/>
          </a:xfrm>
        </p:grpSpPr>
        <p:sp>
          <p:nvSpPr>
            <p:cNvPr id="8" name="Freeform 8"/>
            <p:cNvSpPr/>
            <p:nvPr/>
          </p:nvSpPr>
          <p:spPr>
            <a:xfrm>
              <a:off x="0" y="0"/>
              <a:ext cx="13804773" cy="1954403"/>
            </a:xfrm>
            <a:custGeom>
              <a:avLst/>
              <a:gdLst/>
              <a:ahLst/>
              <a:cxnLst/>
              <a:rect l="l" t="t" r="r" b="b"/>
              <a:pathLst>
                <a:path w="13804773" h="1954403">
                  <a:moveTo>
                    <a:pt x="0" y="0"/>
                  </a:moveTo>
                  <a:lnTo>
                    <a:pt x="13804773" y="0"/>
                  </a:lnTo>
                  <a:lnTo>
                    <a:pt x="13804773" y="1954403"/>
                  </a:lnTo>
                  <a:lnTo>
                    <a:pt x="0" y="1954403"/>
                  </a:lnTo>
                  <a:close/>
                </a:path>
              </a:pathLst>
            </a:custGeom>
            <a:solidFill>
              <a:srgbClr val="C44937"/>
            </a:solidFill>
          </p:spPr>
          <p:txBody>
            <a:bodyPr/>
            <a:lstStyle/>
            <a:p>
              <a:endParaRPr lang="en-US"/>
            </a:p>
          </p:txBody>
        </p:sp>
      </p:grpSp>
      <p:sp>
        <p:nvSpPr>
          <p:cNvPr id="9" name="Freeform 9"/>
          <p:cNvSpPr/>
          <p:nvPr/>
        </p:nvSpPr>
        <p:spPr>
          <a:xfrm>
            <a:off x="11643100" y="2505376"/>
            <a:ext cx="288000" cy="288000"/>
          </a:xfrm>
          <a:custGeom>
            <a:avLst/>
            <a:gdLst/>
            <a:ahLst/>
            <a:cxnLst/>
            <a:rect l="l" t="t" r="r" b="b"/>
            <a:pathLst>
              <a:path w="288000" h="288000">
                <a:moveTo>
                  <a:pt x="0" y="0"/>
                </a:moveTo>
                <a:lnTo>
                  <a:pt x="288000" y="0"/>
                </a:lnTo>
                <a:lnTo>
                  <a:pt x="288000" y="288000"/>
                </a:lnTo>
                <a:lnTo>
                  <a:pt x="0" y="288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1496476" y="1050926"/>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11023926" y="1878600"/>
            <a:ext cx="510650" cy="664900"/>
          </a:xfrm>
          <a:custGeom>
            <a:avLst/>
            <a:gdLst/>
            <a:ahLst/>
            <a:cxnLst/>
            <a:rect l="l" t="t" r="r" b="b"/>
            <a:pathLst>
              <a:path w="510650" h="664900">
                <a:moveTo>
                  <a:pt x="0" y="0"/>
                </a:moveTo>
                <a:lnTo>
                  <a:pt x="510650" y="0"/>
                </a:lnTo>
                <a:lnTo>
                  <a:pt x="510650" y="664900"/>
                </a:lnTo>
                <a:lnTo>
                  <a:pt x="0" y="664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12678485" y="2195500"/>
            <a:ext cx="3060880" cy="4861250"/>
          </a:xfrm>
          <a:custGeom>
            <a:avLst/>
            <a:gdLst/>
            <a:ahLst/>
            <a:cxnLst/>
            <a:rect l="l" t="t" r="r" b="b"/>
            <a:pathLst>
              <a:path w="3060880" h="4861250">
                <a:moveTo>
                  <a:pt x="0" y="0"/>
                </a:moveTo>
                <a:lnTo>
                  <a:pt x="3060880" y="0"/>
                </a:lnTo>
                <a:lnTo>
                  <a:pt x="3060880" y="4861250"/>
                </a:lnTo>
                <a:lnTo>
                  <a:pt x="0" y="4861250"/>
                </a:lnTo>
                <a:lnTo>
                  <a:pt x="0" y="0"/>
                </a:lnTo>
                <a:close/>
              </a:path>
            </a:pathLst>
          </a:custGeom>
          <a:blipFill>
            <a:blip r:embed="rId14"/>
            <a:stretch>
              <a:fillRect l="-10726" r="-30679" b="-37370"/>
            </a:stretch>
          </a:blipFill>
        </p:spPr>
        <p:txBody>
          <a:bodyPr/>
          <a:lstStyle/>
          <a:p>
            <a:endParaRPr lang="en-US"/>
          </a:p>
        </p:txBody>
      </p:sp>
      <p:sp>
        <p:nvSpPr>
          <p:cNvPr id="13" name="TextBox 13"/>
          <p:cNvSpPr txBox="1"/>
          <p:nvPr/>
        </p:nvSpPr>
        <p:spPr>
          <a:xfrm rot="-5400000">
            <a:off x="-3299662" y="4792976"/>
            <a:ext cx="8074649" cy="590550"/>
          </a:xfrm>
          <a:prstGeom prst="rect">
            <a:avLst/>
          </a:prstGeom>
        </p:spPr>
        <p:txBody>
          <a:bodyPr lIns="0" tIns="0" rIns="0" bIns="0" rtlCol="0" anchor="t">
            <a:spAutoFit/>
          </a:bodyPr>
          <a:lstStyle/>
          <a:p>
            <a:pPr algn="ctr">
              <a:lnSpc>
                <a:spcPts val="4799"/>
              </a:lnSpc>
            </a:pPr>
            <a:r>
              <a:rPr lang="en-US" sz="3999">
                <a:solidFill>
                  <a:srgbClr val="EDE7E0"/>
                </a:solidFill>
                <a:latin typeface="Paytone One"/>
                <a:ea typeface="Paytone One"/>
                <a:cs typeface="Paytone One"/>
                <a:sym typeface="Paytone One"/>
              </a:rPr>
              <a:t>NGƯỜI ẤY LÀ AI??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498272" y="3136324"/>
            <a:ext cx="11301259" cy="5184453"/>
          </a:xfrm>
          <a:custGeom>
            <a:avLst/>
            <a:gdLst/>
            <a:ahLst/>
            <a:cxnLst/>
            <a:rect l="l" t="t" r="r" b="b"/>
            <a:pathLst>
              <a:path w="11301259" h="5184453">
                <a:moveTo>
                  <a:pt x="0" y="0"/>
                </a:moveTo>
                <a:lnTo>
                  <a:pt x="11301258" y="0"/>
                </a:lnTo>
                <a:lnTo>
                  <a:pt x="11301258" y="5184452"/>
                </a:lnTo>
                <a:lnTo>
                  <a:pt x="0" y="5184452"/>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28700" y="1284138"/>
            <a:ext cx="15225150" cy="10191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1.Dậy sớm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287300" y="-6302100"/>
            <a:ext cx="5698800" cy="18303000"/>
            <a:chOff x="0" y="0"/>
            <a:chExt cx="7598400" cy="24404000"/>
          </a:xfrm>
        </p:grpSpPr>
        <p:sp>
          <p:nvSpPr>
            <p:cNvPr id="3" name="Freeform 3"/>
            <p:cNvSpPr/>
            <p:nvPr/>
          </p:nvSpPr>
          <p:spPr>
            <a:xfrm>
              <a:off x="0" y="0"/>
              <a:ext cx="7598410" cy="24403938"/>
            </a:xfrm>
            <a:custGeom>
              <a:avLst/>
              <a:gdLst/>
              <a:ahLst/>
              <a:cxnLst/>
              <a:rect l="l" t="t" r="r" b="b"/>
              <a:pathLst>
                <a:path w="7598410" h="24403938">
                  <a:moveTo>
                    <a:pt x="7598410" y="24403938"/>
                  </a:moveTo>
                  <a:lnTo>
                    <a:pt x="7598410" y="0"/>
                  </a:lnTo>
                  <a:lnTo>
                    <a:pt x="0" y="24403938"/>
                  </a:lnTo>
                  <a:close/>
                </a:path>
              </a:pathLst>
            </a:custGeom>
            <a:solidFill>
              <a:srgbClr val="C5C5C5"/>
            </a:solidFill>
          </p:spPr>
          <p:txBody>
            <a:bodyPr/>
            <a:lstStyle/>
            <a:p>
              <a:endParaRPr lang="en-US"/>
            </a:p>
          </p:txBody>
        </p:sp>
      </p:grpSp>
      <p:grpSp>
        <p:nvGrpSpPr>
          <p:cNvPr id="4" name="Group 4"/>
          <p:cNvGrpSpPr/>
          <p:nvPr/>
        </p:nvGrpSpPr>
        <p:grpSpPr>
          <a:xfrm>
            <a:off x="-2020251" y="6408900"/>
            <a:ext cx="18288000" cy="5698800"/>
            <a:chOff x="0" y="0"/>
            <a:chExt cx="24384000" cy="7598400"/>
          </a:xfrm>
        </p:grpSpPr>
        <p:sp>
          <p:nvSpPr>
            <p:cNvPr id="5" name="Freeform 5"/>
            <p:cNvSpPr/>
            <p:nvPr/>
          </p:nvSpPr>
          <p:spPr>
            <a:xfrm>
              <a:off x="0" y="0"/>
              <a:ext cx="24384000" cy="7598410"/>
            </a:xfrm>
            <a:custGeom>
              <a:avLst/>
              <a:gdLst/>
              <a:ahLst/>
              <a:cxnLst/>
              <a:rect l="l" t="t" r="r" b="b"/>
              <a:pathLst>
                <a:path w="24384000" h="7598410">
                  <a:moveTo>
                    <a:pt x="0" y="7598410"/>
                  </a:moveTo>
                  <a:lnTo>
                    <a:pt x="0" y="0"/>
                  </a:lnTo>
                  <a:lnTo>
                    <a:pt x="24384000" y="7598410"/>
                  </a:lnTo>
                  <a:close/>
                </a:path>
              </a:pathLst>
            </a:custGeom>
            <a:solidFill>
              <a:srgbClr val="C5C5C5">
                <a:alpha val="14510"/>
              </a:srgbClr>
            </a:solidFill>
          </p:spPr>
          <p:txBody>
            <a:bodyPr/>
            <a:lstStyle/>
            <a:p>
              <a:endParaRPr lang="en-US"/>
            </a:p>
          </p:txBody>
        </p:sp>
      </p:grpSp>
      <p:sp>
        <p:nvSpPr>
          <p:cNvPr id="6" name="AutoShape 6"/>
          <p:cNvSpPr/>
          <p:nvPr/>
        </p:nvSpPr>
        <p:spPr>
          <a:xfrm flipH="1">
            <a:off x="4133306" y="8113088"/>
            <a:ext cx="1755319" cy="1755318"/>
          </a:xfrm>
          <a:prstGeom prst="line">
            <a:avLst/>
          </a:prstGeom>
          <a:ln w="19050" cap="rnd">
            <a:solidFill>
              <a:srgbClr val="272727"/>
            </a:solidFill>
            <a:prstDash val="solid"/>
            <a:headEnd type="none" w="sm" len="sm"/>
            <a:tailEnd type="none" w="sm" len="sm"/>
          </a:ln>
        </p:spPr>
        <p:txBody>
          <a:bodyPr/>
          <a:lstStyle/>
          <a:p>
            <a:endParaRPr lang="en-US"/>
          </a:p>
        </p:txBody>
      </p:sp>
      <p:sp>
        <p:nvSpPr>
          <p:cNvPr id="7" name="AutoShape 7"/>
          <p:cNvSpPr/>
          <p:nvPr/>
        </p:nvSpPr>
        <p:spPr>
          <a:xfrm flipH="1">
            <a:off x="4042843" y="8518470"/>
            <a:ext cx="1755319" cy="1755318"/>
          </a:xfrm>
          <a:prstGeom prst="line">
            <a:avLst/>
          </a:prstGeom>
          <a:ln w="19050" cap="rnd">
            <a:solidFill>
              <a:srgbClr val="272727"/>
            </a:solidFill>
            <a:prstDash val="solid"/>
            <a:headEnd type="none" w="sm" len="sm"/>
            <a:tailEnd type="none" w="sm" len="sm"/>
          </a:ln>
        </p:spPr>
        <p:txBody>
          <a:bodyPr/>
          <a:lstStyle/>
          <a:p>
            <a:endParaRPr lang="en-US"/>
          </a:p>
        </p:txBody>
      </p:sp>
      <p:sp>
        <p:nvSpPr>
          <p:cNvPr id="8" name="AutoShape 8"/>
          <p:cNvSpPr/>
          <p:nvPr/>
        </p:nvSpPr>
        <p:spPr>
          <a:xfrm flipH="1">
            <a:off x="3965487" y="8917085"/>
            <a:ext cx="1755319" cy="1755318"/>
          </a:xfrm>
          <a:prstGeom prst="line">
            <a:avLst/>
          </a:prstGeom>
          <a:ln w="19050" cap="rnd">
            <a:solidFill>
              <a:srgbClr val="272727"/>
            </a:solidFill>
            <a:prstDash val="solid"/>
            <a:headEnd type="none" w="sm" len="sm"/>
            <a:tailEnd type="none" w="sm" len="sm"/>
          </a:ln>
        </p:spPr>
        <p:txBody>
          <a:bodyPr/>
          <a:lstStyle/>
          <a:p>
            <a:endParaRPr lang="en-US"/>
          </a:p>
        </p:txBody>
      </p:sp>
      <p:sp>
        <p:nvSpPr>
          <p:cNvPr id="9" name="TextBox 9"/>
          <p:cNvSpPr txBox="1"/>
          <p:nvPr/>
        </p:nvSpPr>
        <p:spPr>
          <a:xfrm>
            <a:off x="1531425" y="623525"/>
            <a:ext cx="15225150" cy="20478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2. Đôi khi rất năng lượng, đôi khi rất im lặng </a:t>
            </a:r>
          </a:p>
        </p:txBody>
      </p:sp>
      <p:sp>
        <p:nvSpPr>
          <p:cNvPr id="10" name="Freeform 10"/>
          <p:cNvSpPr/>
          <p:nvPr/>
        </p:nvSpPr>
        <p:spPr>
          <a:xfrm>
            <a:off x="1731699" y="7844958"/>
            <a:ext cx="2071368" cy="1895398"/>
          </a:xfrm>
          <a:custGeom>
            <a:avLst/>
            <a:gdLst/>
            <a:ahLst/>
            <a:cxnLst/>
            <a:rect l="l" t="t" r="r" b="b"/>
            <a:pathLst>
              <a:path w="2071368" h="1895398">
                <a:moveTo>
                  <a:pt x="0" y="0"/>
                </a:moveTo>
                <a:lnTo>
                  <a:pt x="2071368" y="0"/>
                </a:lnTo>
                <a:lnTo>
                  <a:pt x="2071368" y="1895398"/>
                </a:lnTo>
                <a:lnTo>
                  <a:pt x="0" y="1895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4886527" y="8404280"/>
            <a:ext cx="730896" cy="1088500"/>
          </a:xfrm>
          <a:custGeom>
            <a:avLst/>
            <a:gdLst/>
            <a:ahLst/>
            <a:cxnLst/>
            <a:rect l="l" t="t" r="r" b="b"/>
            <a:pathLst>
              <a:path w="730896" h="1088500">
                <a:moveTo>
                  <a:pt x="0" y="0"/>
                </a:moveTo>
                <a:lnTo>
                  <a:pt x="730896" y="0"/>
                </a:lnTo>
                <a:lnTo>
                  <a:pt x="730896" y="1088500"/>
                </a:lnTo>
                <a:lnTo>
                  <a:pt x="0" y="1088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6838746" y="2680578"/>
            <a:ext cx="480606" cy="480606"/>
          </a:xfrm>
          <a:custGeom>
            <a:avLst/>
            <a:gdLst/>
            <a:ahLst/>
            <a:cxnLst/>
            <a:rect l="l" t="t" r="r" b="b"/>
            <a:pathLst>
              <a:path w="480606" h="480606">
                <a:moveTo>
                  <a:pt x="0" y="0"/>
                </a:moveTo>
                <a:lnTo>
                  <a:pt x="480606" y="0"/>
                </a:lnTo>
                <a:lnTo>
                  <a:pt x="480606" y="480606"/>
                </a:lnTo>
                <a:lnTo>
                  <a:pt x="0" y="4806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654819" y="7833850"/>
            <a:ext cx="829848" cy="829754"/>
          </a:xfrm>
          <a:custGeom>
            <a:avLst/>
            <a:gdLst/>
            <a:ahLst/>
            <a:cxnLst/>
            <a:rect l="l" t="t" r="r" b="b"/>
            <a:pathLst>
              <a:path w="829848" h="829754">
                <a:moveTo>
                  <a:pt x="0" y="0"/>
                </a:moveTo>
                <a:lnTo>
                  <a:pt x="829848" y="0"/>
                </a:lnTo>
                <a:lnTo>
                  <a:pt x="829848" y="829754"/>
                </a:lnTo>
                <a:lnTo>
                  <a:pt x="0" y="8297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1124197" y="7045284"/>
            <a:ext cx="634900" cy="608156"/>
          </a:xfrm>
          <a:custGeom>
            <a:avLst/>
            <a:gdLst/>
            <a:ahLst/>
            <a:cxnLst/>
            <a:rect l="l" t="t" r="r" b="b"/>
            <a:pathLst>
              <a:path w="634900" h="608156">
                <a:moveTo>
                  <a:pt x="0" y="0"/>
                </a:moveTo>
                <a:lnTo>
                  <a:pt x="634900" y="0"/>
                </a:lnTo>
                <a:lnTo>
                  <a:pt x="634900" y="608156"/>
                </a:lnTo>
                <a:lnTo>
                  <a:pt x="0" y="6081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15831624" y="1825706"/>
            <a:ext cx="872250" cy="828626"/>
          </a:xfrm>
          <a:custGeom>
            <a:avLst/>
            <a:gdLst/>
            <a:ahLst/>
            <a:cxnLst/>
            <a:rect l="l" t="t" r="r" b="b"/>
            <a:pathLst>
              <a:path w="872250" h="828626">
                <a:moveTo>
                  <a:pt x="0" y="0"/>
                </a:moveTo>
                <a:lnTo>
                  <a:pt x="872250" y="0"/>
                </a:lnTo>
                <a:lnTo>
                  <a:pt x="872250" y="828626"/>
                </a:lnTo>
                <a:lnTo>
                  <a:pt x="0" y="82862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15582366" y="303686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AutoShape 17"/>
          <p:cNvSpPr/>
          <p:nvPr/>
        </p:nvSpPr>
        <p:spPr>
          <a:xfrm rot="2699999">
            <a:off x="15997554" y="4331591"/>
            <a:ext cx="2482395" cy="0"/>
          </a:xfrm>
          <a:prstGeom prst="line">
            <a:avLst/>
          </a:prstGeom>
          <a:ln w="19050" cap="rnd">
            <a:solidFill>
              <a:srgbClr val="272727"/>
            </a:solidFill>
            <a:prstDash val="solid"/>
            <a:headEnd type="none" w="sm" len="sm"/>
            <a:tailEnd type="none" w="sm" len="sm"/>
          </a:ln>
        </p:spPr>
        <p:txBody>
          <a:bodyPr/>
          <a:lstStyle/>
          <a:p>
            <a:endParaRPr lang="en-US"/>
          </a:p>
        </p:txBody>
      </p:sp>
      <p:sp>
        <p:nvSpPr>
          <p:cNvPr id="18" name="AutoShape 18"/>
          <p:cNvSpPr/>
          <p:nvPr/>
        </p:nvSpPr>
        <p:spPr>
          <a:xfrm rot="2699999">
            <a:off x="16478331" y="4217832"/>
            <a:ext cx="2482395" cy="0"/>
          </a:xfrm>
          <a:prstGeom prst="line">
            <a:avLst/>
          </a:prstGeom>
          <a:ln w="19050" cap="rnd">
            <a:solidFill>
              <a:srgbClr val="272727"/>
            </a:solidFill>
            <a:prstDash val="solid"/>
            <a:headEnd type="none" w="sm" len="sm"/>
            <a:tailEnd type="none" w="sm" len="sm"/>
          </a:ln>
        </p:spPr>
        <p:txBody>
          <a:bodyPr/>
          <a:lstStyle/>
          <a:p>
            <a:endParaRPr lang="en-US"/>
          </a:p>
        </p:txBody>
      </p:sp>
      <p:sp>
        <p:nvSpPr>
          <p:cNvPr id="19" name="AutoShape 19"/>
          <p:cNvSpPr/>
          <p:nvPr/>
        </p:nvSpPr>
        <p:spPr>
          <a:xfrm rot="2699999">
            <a:off x="16940717" y="4060981"/>
            <a:ext cx="2482395" cy="0"/>
          </a:xfrm>
          <a:prstGeom prst="line">
            <a:avLst/>
          </a:prstGeom>
          <a:ln w="19050" cap="rnd">
            <a:solidFill>
              <a:srgbClr val="272727"/>
            </a:solidFill>
            <a:prstDash val="solid"/>
            <a:headEnd type="none" w="sm" len="sm"/>
            <a:tailEnd type="none" w="sm" len="sm"/>
          </a:ln>
        </p:spPr>
        <p:txBody>
          <a:bodyPr/>
          <a:lstStyle/>
          <a:p>
            <a:endParaRPr lang="en-US"/>
          </a:p>
        </p:txBody>
      </p:sp>
      <p:sp>
        <p:nvSpPr>
          <p:cNvPr id="20" name="Freeform 20"/>
          <p:cNvSpPr/>
          <p:nvPr/>
        </p:nvSpPr>
        <p:spPr>
          <a:xfrm>
            <a:off x="2980106" y="6835532"/>
            <a:ext cx="197462" cy="197464"/>
          </a:xfrm>
          <a:custGeom>
            <a:avLst/>
            <a:gdLst/>
            <a:ahLst/>
            <a:cxnLst/>
            <a:rect l="l" t="t" r="r" b="b"/>
            <a:pathLst>
              <a:path w="197462" h="197464">
                <a:moveTo>
                  <a:pt x="0" y="0"/>
                </a:moveTo>
                <a:lnTo>
                  <a:pt x="197462" y="0"/>
                </a:lnTo>
                <a:lnTo>
                  <a:pt x="197462" y="197464"/>
                </a:lnTo>
                <a:lnTo>
                  <a:pt x="0" y="19746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1" name="Freeform 21"/>
          <p:cNvSpPr/>
          <p:nvPr/>
        </p:nvSpPr>
        <p:spPr>
          <a:xfrm>
            <a:off x="2188137" y="3161184"/>
            <a:ext cx="6955863" cy="3895283"/>
          </a:xfrm>
          <a:custGeom>
            <a:avLst/>
            <a:gdLst/>
            <a:ahLst/>
            <a:cxnLst/>
            <a:rect l="l" t="t" r="r" b="b"/>
            <a:pathLst>
              <a:path w="6955863" h="3895283">
                <a:moveTo>
                  <a:pt x="0" y="0"/>
                </a:moveTo>
                <a:lnTo>
                  <a:pt x="6955863" y="0"/>
                </a:lnTo>
                <a:lnTo>
                  <a:pt x="6955863" y="3895283"/>
                </a:lnTo>
                <a:lnTo>
                  <a:pt x="0" y="3895283"/>
                </a:lnTo>
                <a:lnTo>
                  <a:pt x="0" y="0"/>
                </a:lnTo>
                <a:close/>
              </a:path>
            </a:pathLst>
          </a:custGeom>
          <a:blipFill>
            <a:blip r:embed="rId19"/>
            <a:stretch>
              <a:fillRect/>
            </a:stretch>
          </a:blipFill>
        </p:spPr>
        <p:txBody>
          <a:bodyPr/>
          <a:lstStyle/>
          <a:p>
            <a:endParaRPr lang="en-US"/>
          </a:p>
        </p:txBody>
      </p:sp>
      <p:sp>
        <p:nvSpPr>
          <p:cNvPr id="22" name="Freeform 22"/>
          <p:cNvSpPr/>
          <p:nvPr/>
        </p:nvSpPr>
        <p:spPr>
          <a:xfrm>
            <a:off x="9755507" y="5320019"/>
            <a:ext cx="6512242" cy="4058686"/>
          </a:xfrm>
          <a:custGeom>
            <a:avLst/>
            <a:gdLst/>
            <a:ahLst/>
            <a:cxnLst/>
            <a:rect l="l" t="t" r="r" b="b"/>
            <a:pathLst>
              <a:path w="6512242" h="4058686">
                <a:moveTo>
                  <a:pt x="0" y="0"/>
                </a:moveTo>
                <a:lnTo>
                  <a:pt x="6512242" y="0"/>
                </a:lnTo>
                <a:lnTo>
                  <a:pt x="6512242" y="4058686"/>
                </a:lnTo>
                <a:lnTo>
                  <a:pt x="0" y="4058686"/>
                </a:lnTo>
                <a:lnTo>
                  <a:pt x="0" y="0"/>
                </a:lnTo>
                <a:close/>
              </a:path>
            </a:pathLst>
          </a:custGeom>
          <a:blipFill>
            <a:blip r:embed="rId20"/>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075123" y="2784407"/>
            <a:ext cx="9402444" cy="6256899"/>
          </a:xfrm>
          <a:custGeom>
            <a:avLst/>
            <a:gdLst/>
            <a:ahLst/>
            <a:cxnLst/>
            <a:rect l="l" t="t" r="r" b="b"/>
            <a:pathLst>
              <a:path w="9402444" h="6256899">
                <a:moveTo>
                  <a:pt x="0" y="0"/>
                </a:moveTo>
                <a:lnTo>
                  <a:pt x="9402445" y="0"/>
                </a:lnTo>
                <a:lnTo>
                  <a:pt x="9402445" y="6256899"/>
                </a:lnTo>
                <a:lnTo>
                  <a:pt x="0" y="6256899"/>
                </a:lnTo>
                <a:lnTo>
                  <a:pt x="0" y="0"/>
                </a:lnTo>
                <a:close/>
              </a:path>
            </a:pathLst>
          </a:custGeom>
          <a:blipFill>
            <a:blip r:embed="rId5"/>
            <a:stretch>
              <a:fillRect/>
            </a:stretch>
          </a:blipFill>
        </p:spPr>
        <p:txBody>
          <a:bodyPr/>
          <a:lstStyle/>
          <a:p>
            <a:endParaRPr lang="en-US"/>
          </a:p>
        </p:txBody>
      </p:sp>
      <p:sp>
        <p:nvSpPr>
          <p:cNvPr id="5" name="Freeform 5"/>
          <p:cNvSpPr/>
          <p:nvPr/>
        </p:nvSpPr>
        <p:spPr>
          <a:xfrm>
            <a:off x="4903742" y="2303313"/>
            <a:ext cx="7475066" cy="7627618"/>
          </a:xfrm>
          <a:custGeom>
            <a:avLst/>
            <a:gdLst/>
            <a:ahLst/>
            <a:cxnLst/>
            <a:rect l="l" t="t" r="r" b="b"/>
            <a:pathLst>
              <a:path w="7475066" h="7627618">
                <a:moveTo>
                  <a:pt x="0" y="0"/>
                </a:moveTo>
                <a:lnTo>
                  <a:pt x="7475066" y="0"/>
                </a:lnTo>
                <a:lnTo>
                  <a:pt x="7475066" y="7627618"/>
                </a:lnTo>
                <a:lnTo>
                  <a:pt x="0" y="76276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858060" y="-9525"/>
            <a:ext cx="15225150" cy="2066925"/>
          </a:xfrm>
          <a:prstGeom prst="rect">
            <a:avLst/>
          </a:prstGeom>
        </p:spPr>
        <p:txBody>
          <a:bodyPr lIns="0" tIns="0" rIns="0" bIns="0" rtlCol="0" anchor="t">
            <a:spAutoFit/>
          </a:bodyPr>
          <a:lstStyle/>
          <a:p>
            <a:pPr algn="ctr">
              <a:lnSpc>
                <a:spcPts val="8159"/>
              </a:lnSpc>
            </a:pPr>
            <a:r>
              <a:rPr lang="en-US" sz="6800">
                <a:solidFill>
                  <a:srgbClr val="272727"/>
                </a:solidFill>
                <a:latin typeface="Archivo Black"/>
                <a:ea typeface="Archivo Black"/>
                <a:cs typeface="Archivo Black"/>
                <a:sym typeface="Archivo Black"/>
              </a:rPr>
              <a:t>3.Không tham gia văn nghệ, CLB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040789" y="3023886"/>
            <a:ext cx="9200973" cy="5750608"/>
          </a:xfrm>
          <a:custGeom>
            <a:avLst/>
            <a:gdLst/>
            <a:ahLst/>
            <a:cxnLst/>
            <a:rect l="l" t="t" r="r" b="b"/>
            <a:pathLst>
              <a:path w="9200973" h="5750608">
                <a:moveTo>
                  <a:pt x="0" y="0"/>
                </a:moveTo>
                <a:lnTo>
                  <a:pt x="9200972" y="0"/>
                </a:lnTo>
                <a:lnTo>
                  <a:pt x="9200972" y="5750608"/>
                </a:lnTo>
                <a:lnTo>
                  <a:pt x="0" y="5750608"/>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28700" y="1284138"/>
            <a:ext cx="15225150" cy="10191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4. Hướng nội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0" y="9663150"/>
            <a:ext cx="18288000" cy="623400"/>
            <a:chOff x="0" y="0"/>
            <a:chExt cx="24384000" cy="831200"/>
          </a:xfrm>
        </p:grpSpPr>
        <p:sp>
          <p:nvSpPr>
            <p:cNvPr id="3" name="Freeform 3"/>
            <p:cNvSpPr/>
            <p:nvPr/>
          </p:nvSpPr>
          <p:spPr>
            <a:xfrm>
              <a:off x="0" y="0"/>
              <a:ext cx="24384000" cy="831215"/>
            </a:xfrm>
            <a:custGeom>
              <a:avLst/>
              <a:gdLst/>
              <a:ahLst/>
              <a:cxnLst/>
              <a:rect l="l" t="t" r="r" b="b"/>
              <a:pathLst>
                <a:path w="24384000" h="831215">
                  <a:moveTo>
                    <a:pt x="0" y="0"/>
                  </a:moveTo>
                  <a:lnTo>
                    <a:pt x="24384000" y="0"/>
                  </a:lnTo>
                  <a:lnTo>
                    <a:pt x="24384000" y="831215"/>
                  </a:lnTo>
                  <a:lnTo>
                    <a:pt x="0" y="831215"/>
                  </a:lnTo>
                  <a:close/>
                </a:path>
              </a:pathLst>
            </a:custGeom>
            <a:solidFill>
              <a:srgbClr val="C44937"/>
            </a:solidFill>
          </p:spPr>
          <p:txBody>
            <a:bodyPr/>
            <a:lstStyle/>
            <a:p>
              <a:endParaRPr lang="en-US"/>
            </a:p>
          </p:txBody>
        </p:sp>
      </p:grpSp>
      <p:sp>
        <p:nvSpPr>
          <p:cNvPr id="4" name="Freeform 4"/>
          <p:cNvSpPr/>
          <p:nvPr/>
        </p:nvSpPr>
        <p:spPr>
          <a:xfrm>
            <a:off x="1880422" y="4838378"/>
            <a:ext cx="2641497" cy="3189517"/>
          </a:xfrm>
          <a:custGeom>
            <a:avLst/>
            <a:gdLst/>
            <a:ahLst/>
            <a:cxnLst/>
            <a:rect l="l" t="t" r="r" b="b"/>
            <a:pathLst>
              <a:path w="2641497" h="3189517">
                <a:moveTo>
                  <a:pt x="0" y="0"/>
                </a:moveTo>
                <a:lnTo>
                  <a:pt x="2641496" y="0"/>
                </a:lnTo>
                <a:lnTo>
                  <a:pt x="2641496" y="3189516"/>
                </a:lnTo>
                <a:lnTo>
                  <a:pt x="0" y="3189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4424325" y="7861310"/>
            <a:ext cx="9439350" cy="495300"/>
          </a:xfrm>
          <a:prstGeom prst="rect">
            <a:avLst/>
          </a:prstGeom>
        </p:spPr>
        <p:txBody>
          <a:bodyPr lIns="0" tIns="0" rIns="0" bIns="0" rtlCol="0" anchor="t">
            <a:spAutoFit/>
          </a:bodyPr>
          <a:lstStyle/>
          <a:p>
            <a:pPr algn="ctr">
              <a:lnSpc>
                <a:spcPts val="3840"/>
              </a:lnSpc>
            </a:pPr>
            <a:r>
              <a:rPr lang="en-US" sz="3200">
                <a:solidFill>
                  <a:srgbClr val="272727"/>
                </a:solidFill>
                <a:latin typeface="Lato"/>
                <a:ea typeface="Lato"/>
                <a:cs typeface="Lato"/>
                <a:sym typeface="Lato"/>
              </a:rPr>
              <a:t>Giới thiệu chủ đề</a:t>
            </a:r>
          </a:p>
        </p:txBody>
      </p:sp>
      <p:grpSp>
        <p:nvGrpSpPr>
          <p:cNvPr id="6" name="Group 6"/>
          <p:cNvGrpSpPr/>
          <p:nvPr/>
        </p:nvGrpSpPr>
        <p:grpSpPr>
          <a:xfrm>
            <a:off x="6210600" y="1398390"/>
            <a:ext cx="5866800" cy="5866800"/>
            <a:chOff x="0" y="0"/>
            <a:chExt cx="7822400" cy="7822400"/>
          </a:xfrm>
        </p:grpSpPr>
        <p:sp>
          <p:nvSpPr>
            <p:cNvPr id="7" name="Freeform 7"/>
            <p:cNvSpPr/>
            <p:nvPr/>
          </p:nvSpPr>
          <p:spPr>
            <a:xfrm>
              <a:off x="0" y="0"/>
              <a:ext cx="7822438" cy="7822438"/>
            </a:xfrm>
            <a:custGeom>
              <a:avLst/>
              <a:gdLst/>
              <a:ahLst/>
              <a:cxnLst/>
              <a:rect l="l" t="t" r="r" b="b"/>
              <a:pathLst>
                <a:path w="7822438" h="7822438">
                  <a:moveTo>
                    <a:pt x="0" y="3911219"/>
                  </a:moveTo>
                  <a:cubicBezTo>
                    <a:pt x="0" y="1751076"/>
                    <a:pt x="1751076" y="0"/>
                    <a:pt x="3911219" y="0"/>
                  </a:cubicBezTo>
                  <a:cubicBezTo>
                    <a:pt x="6071362" y="0"/>
                    <a:pt x="7822438" y="1751076"/>
                    <a:pt x="7822438" y="3911219"/>
                  </a:cubicBezTo>
                  <a:cubicBezTo>
                    <a:pt x="7822438" y="6071362"/>
                    <a:pt x="6071235" y="7822438"/>
                    <a:pt x="3911219" y="7822438"/>
                  </a:cubicBezTo>
                  <a:cubicBezTo>
                    <a:pt x="1751203" y="7822438"/>
                    <a:pt x="0" y="6071235"/>
                    <a:pt x="0" y="3911219"/>
                  </a:cubicBezTo>
                  <a:close/>
                </a:path>
              </a:pathLst>
            </a:custGeom>
            <a:solidFill>
              <a:srgbClr val="C5C5C5"/>
            </a:solidFill>
          </p:spPr>
          <p:txBody>
            <a:bodyPr/>
            <a:lstStyle/>
            <a:p>
              <a:endParaRPr lang="en-US"/>
            </a:p>
          </p:txBody>
        </p:sp>
      </p:grpSp>
      <p:grpSp>
        <p:nvGrpSpPr>
          <p:cNvPr id="8" name="Group 8"/>
          <p:cNvGrpSpPr/>
          <p:nvPr/>
        </p:nvGrpSpPr>
        <p:grpSpPr>
          <a:xfrm>
            <a:off x="3390750" y="2799822"/>
            <a:ext cx="11506500" cy="3063900"/>
            <a:chOff x="0" y="0"/>
            <a:chExt cx="15342000" cy="4085200"/>
          </a:xfrm>
        </p:grpSpPr>
        <p:sp>
          <p:nvSpPr>
            <p:cNvPr id="9" name="Freeform 9"/>
            <p:cNvSpPr/>
            <p:nvPr/>
          </p:nvSpPr>
          <p:spPr>
            <a:xfrm>
              <a:off x="25400" y="25400"/>
              <a:ext cx="15291181" cy="5136515"/>
            </a:xfrm>
            <a:custGeom>
              <a:avLst/>
              <a:gdLst/>
              <a:ahLst/>
              <a:cxnLst/>
              <a:rect l="l" t="t" r="r" b="b"/>
              <a:pathLst>
                <a:path w="15291181" h="5136515">
                  <a:moveTo>
                    <a:pt x="0" y="0"/>
                  </a:moveTo>
                  <a:lnTo>
                    <a:pt x="2548509" y="0"/>
                  </a:lnTo>
                  <a:lnTo>
                    <a:pt x="6371336" y="0"/>
                  </a:lnTo>
                  <a:lnTo>
                    <a:pt x="15291181" y="0"/>
                  </a:lnTo>
                  <a:lnTo>
                    <a:pt x="15291181" y="2353437"/>
                  </a:lnTo>
                  <a:lnTo>
                    <a:pt x="15291181" y="3362071"/>
                  </a:lnTo>
                  <a:lnTo>
                    <a:pt x="15291181" y="4034409"/>
                  </a:lnTo>
                  <a:lnTo>
                    <a:pt x="6371336" y="4034409"/>
                  </a:lnTo>
                  <a:lnTo>
                    <a:pt x="4477512" y="5136515"/>
                  </a:lnTo>
                  <a:lnTo>
                    <a:pt x="2548509" y="4034409"/>
                  </a:lnTo>
                  <a:lnTo>
                    <a:pt x="0" y="4034409"/>
                  </a:lnTo>
                  <a:lnTo>
                    <a:pt x="0" y="3361944"/>
                  </a:lnTo>
                  <a:lnTo>
                    <a:pt x="0" y="2353437"/>
                  </a:lnTo>
                  <a:close/>
                </a:path>
              </a:pathLst>
            </a:custGeom>
            <a:solidFill>
              <a:srgbClr val="EDE7E0"/>
            </a:solidFill>
          </p:spPr>
          <p:txBody>
            <a:bodyPr/>
            <a:lstStyle/>
            <a:p>
              <a:endParaRPr lang="en-US"/>
            </a:p>
          </p:txBody>
        </p:sp>
        <p:sp>
          <p:nvSpPr>
            <p:cNvPr id="10" name="Freeform 10"/>
            <p:cNvSpPr/>
            <p:nvPr/>
          </p:nvSpPr>
          <p:spPr>
            <a:xfrm>
              <a:off x="0" y="0"/>
              <a:ext cx="15341981" cy="5187331"/>
            </a:xfrm>
            <a:custGeom>
              <a:avLst/>
              <a:gdLst/>
              <a:ahLst/>
              <a:cxnLst/>
              <a:rect l="l" t="t" r="r" b="b"/>
              <a:pathLst>
                <a:path w="15341981" h="5187331">
                  <a:moveTo>
                    <a:pt x="25400" y="0"/>
                  </a:moveTo>
                  <a:lnTo>
                    <a:pt x="2573909" y="0"/>
                  </a:lnTo>
                  <a:lnTo>
                    <a:pt x="2573909" y="25400"/>
                  </a:lnTo>
                  <a:lnTo>
                    <a:pt x="2573909" y="0"/>
                  </a:lnTo>
                  <a:lnTo>
                    <a:pt x="2573909" y="25400"/>
                  </a:lnTo>
                  <a:lnTo>
                    <a:pt x="2573909" y="0"/>
                  </a:lnTo>
                  <a:lnTo>
                    <a:pt x="6396736" y="0"/>
                  </a:lnTo>
                  <a:lnTo>
                    <a:pt x="6396736" y="25400"/>
                  </a:lnTo>
                  <a:lnTo>
                    <a:pt x="6396736" y="0"/>
                  </a:lnTo>
                  <a:lnTo>
                    <a:pt x="15316581" y="0"/>
                  </a:lnTo>
                  <a:cubicBezTo>
                    <a:pt x="15330551" y="0"/>
                    <a:pt x="15341981" y="11430"/>
                    <a:pt x="15341981" y="25400"/>
                  </a:cubicBezTo>
                  <a:lnTo>
                    <a:pt x="15341981" y="2378837"/>
                  </a:lnTo>
                  <a:lnTo>
                    <a:pt x="15316581" y="2378837"/>
                  </a:lnTo>
                  <a:lnTo>
                    <a:pt x="15316581" y="2353437"/>
                  </a:lnTo>
                  <a:cubicBezTo>
                    <a:pt x="15330551" y="2353437"/>
                    <a:pt x="15341981" y="2364867"/>
                    <a:pt x="15341981" y="2378837"/>
                  </a:cubicBezTo>
                  <a:lnTo>
                    <a:pt x="15341981" y="3387471"/>
                  </a:lnTo>
                  <a:lnTo>
                    <a:pt x="15316581" y="3387471"/>
                  </a:lnTo>
                  <a:lnTo>
                    <a:pt x="15341981" y="3387471"/>
                  </a:lnTo>
                  <a:lnTo>
                    <a:pt x="15341981" y="4059809"/>
                  </a:lnTo>
                  <a:cubicBezTo>
                    <a:pt x="15341981" y="4073779"/>
                    <a:pt x="15330551" y="4085209"/>
                    <a:pt x="15316581" y="4085209"/>
                  </a:cubicBezTo>
                  <a:lnTo>
                    <a:pt x="6396736" y="4085209"/>
                  </a:lnTo>
                  <a:lnTo>
                    <a:pt x="6396736" y="4059809"/>
                  </a:lnTo>
                  <a:lnTo>
                    <a:pt x="6409563" y="4081780"/>
                  </a:lnTo>
                  <a:lnTo>
                    <a:pt x="4515739" y="5183886"/>
                  </a:lnTo>
                  <a:cubicBezTo>
                    <a:pt x="4507865" y="5188458"/>
                    <a:pt x="4498213" y="5188458"/>
                    <a:pt x="4490339" y="5184013"/>
                  </a:cubicBezTo>
                  <a:lnTo>
                    <a:pt x="2561336" y="4081907"/>
                  </a:lnTo>
                  <a:lnTo>
                    <a:pt x="2573909" y="4059809"/>
                  </a:lnTo>
                  <a:lnTo>
                    <a:pt x="2573909" y="4085209"/>
                  </a:lnTo>
                  <a:lnTo>
                    <a:pt x="25400" y="4085209"/>
                  </a:lnTo>
                  <a:cubicBezTo>
                    <a:pt x="11430" y="4085209"/>
                    <a:pt x="0" y="4073779"/>
                    <a:pt x="0" y="4059809"/>
                  </a:cubicBezTo>
                  <a:lnTo>
                    <a:pt x="0" y="3387344"/>
                  </a:lnTo>
                  <a:lnTo>
                    <a:pt x="25400" y="3387344"/>
                  </a:lnTo>
                  <a:lnTo>
                    <a:pt x="0" y="3387344"/>
                  </a:lnTo>
                  <a:lnTo>
                    <a:pt x="0" y="2378837"/>
                  </a:lnTo>
                  <a:cubicBezTo>
                    <a:pt x="0" y="2364867"/>
                    <a:pt x="11430" y="2353437"/>
                    <a:pt x="25400" y="2353437"/>
                  </a:cubicBezTo>
                  <a:lnTo>
                    <a:pt x="25400" y="2378837"/>
                  </a:lnTo>
                  <a:lnTo>
                    <a:pt x="0" y="2378837"/>
                  </a:lnTo>
                  <a:lnTo>
                    <a:pt x="0" y="25400"/>
                  </a:lnTo>
                  <a:cubicBezTo>
                    <a:pt x="0" y="11430"/>
                    <a:pt x="11430" y="0"/>
                    <a:pt x="25400" y="0"/>
                  </a:cubicBezTo>
                  <a:moveTo>
                    <a:pt x="25400" y="50800"/>
                  </a:moveTo>
                  <a:lnTo>
                    <a:pt x="25400" y="25400"/>
                  </a:lnTo>
                  <a:lnTo>
                    <a:pt x="50800" y="25400"/>
                  </a:lnTo>
                  <a:lnTo>
                    <a:pt x="50800" y="2378837"/>
                  </a:lnTo>
                  <a:cubicBezTo>
                    <a:pt x="50800" y="2392807"/>
                    <a:pt x="39370" y="2404237"/>
                    <a:pt x="25400" y="2404237"/>
                  </a:cubicBezTo>
                  <a:lnTo>
                    <a:pt x="25400" y="2378837"/>
                  </a:lnTo>
                  <a:lnTo>
                    <a:pt x="50800" y="2378837"/>
                  </a:lnTo>
                  <a:lnTo>
                    <a:pt x="50800" y="3387471"/>
                  </a:lnTo>
                  <a:lnTo>
                    <a:pt x="50800" y="4059809"/>
                  </a:lnTo>
                  <a:lnTo>
                    <a:pt x="25400" y="4059809"/>
                  </a:lnTo>
                  <a:lnTo>
                    <a:pt x="25400" y="4034409"/>
                  </a:lnTo>
                  <a:lnTo>
                    <a:pt x="2573909" y="4034409"/>
                  </a:lnTo>
                  <a:cubicBezTo>
                    <a:pt x="2578354" y="4034409"/>
                    <a:pt x="2582672" y="4035552"/>
                    <a:pt x="2586482" y="4037711"/>
                  </a:cubicBezTo>
                  <a:lnTo>
                    <a:pt x="4515485" y="5139817"/>
                  </a:lnTo>
                  <a:lnTo>
                    <a:pt x="4502912" y="5161915"/>
                  </a:lnTo>
                  <a:lnTo>
                    <a:pt x="4490085" y="5139944"/>
                  </a:lnTo>
                  <a:lnTo>
                    <a:pt x="6383909" y="4037838"/>
                  </a:lnTo>
                  <a:cubicBezTo>
                    <a:pt x="6387846" y="4035552"/>
                    <a:pt x="6392164" y="4034409"/>
                    <a:pt x="6396736" y="4034409"/>
                  </a:cubicBezTo>
                  <a:lnTo>
                    <a:pt x="15316581" y="4034409"/>
                  </a:lnTo>
                  <a:lnTo>
                    <a:pt x="15316581" y="4059809"/>
                  </a:lnTo>
                  <a:lnTo>
                    <a:pt x="15291181" y="4059809"/>
                  </a:lnTo>
                  <a:lnTo>
                    <a:pt x="15291181" y="3387344"/>
                  </a:lnTo>
                  <a:lnTo>
                    <a:pt x="15291181" y="2378837"/>
                  </a:lnTo>
                  <a:lnTo>
                    <a:pt x="15316581" y="2378837"/>
                  </a:lnTo>
                  <a:lnTo>
                    <a:pt x="15316581" y="2404237"/>
                  </a:lnTo>
                  <a:cubicBezTo>
                    <a:pt x="15302610" y="2404237"/>
                    <a:pt x="15291181" y="2392807"/>
                    <a:pt x="15291181" y="2378837"/>
                  </a:cubicBezTo>
                  <a:lnTo>
                    <a:pt x="15291181" y="25400"/>
                  </a:lnTo>
                  <a:lnTo>
                    <a:pt x="15316581" y="25400"/>
                  </a:lnTo>
                  <a:lnTo>
                    <a:pt x="15316581" y="50800"/>
                  </a:lnTo>
                  <a:lnTo>
                    <a:pt x="6396736" y="50800"/>
                  </a:lnTo>
                  <a:lnTo>
                    <a:pt x="2573909" y="50800"/>
                  </a:lnTo>
                  <a:lnTo>
                    <a:pt x="25400" y="50800"/>
                  </a:lnTo>
                  <a:close/>
                </a:path>
              </a:pathLst>
            </a:custGeom>
            <a:solidFill>
              <a:srgbClr val="272727"/>
            </a:solidFill>
          </p:spPr>
          <p:txBody>
            <a:bodyPr/>
            <a:lstStyle/>
            <a:p>
              <a:endParaRPr lang="en-US"/>
            </a:p>
          </p:txBody>
        </p:sp>
      </p:grpSp>
      <p:sp>
        <p:nvSpPr>
          <p:cNvPr id="11" name="TextBox 11"/>
          <p:cNvSpPr txBox="1"/>
          <p:nvPr/>
        </p:nvSpPr>
        <p:spPr>
          <a:xfrm>
            <a:off x="4234425" y="2860160"/>
            <a:ext cx="9819150" cy="2933700"/>
          </a:xfrm>
          <a:prstGeom prst="rect">
            <a:avLst/>
          </a:prstGeom>
        </p:spPr>
        <p:txBody>
          <a:bodyPr lIns="0" tIns="0" rIns="0" bIns="0" rtlCol="0" anchor="t">
            <a:spAutoFit/>
          </a:bodyPr>
          <a:lstStyle/>
          <a:p>
            <a:pPr algn="ctr">
              <a:lnSpc>
                <a:spcPts val="23039"/>
              </a:lnSpc>
            </a:pPr>
            <a:r>
              <a:rPr lang="en-US" sz="19200" b="1">
                <a:solidFill>
                  <a:srgbClr val="272727"/>
                </a:solidFill>
                <a:latin typeface="Dancing Script Bold"/>
                <a:ea typeface="Dancing Script Bold"/>
                <a:cs typeface="Dancing Script Bold"/>
                <a:sym typeface="Dancing Script Bold"/>
              </a:rPr>
              <a:t>Mở Đầu</a:t>
            </a:r>
          </a:p>
        </p:txBody>
      </p:sp>
      <p:sp>
        <p:nvSpPr>
          <p:cNvPr id="12" name="Freeform 12"/>
          <p:cNvSpPr/>
          <p:nvPr/>
        </p:nvSpPr>
        <p:spPr>
          <a:xfrm>
            <a:off x="14956526" y="6543500"/>
            <a:ext cx="692090" cy="952392"/>
          </a:xfrm>
          <a:custGeom>
            <a:avLst/>
            <a:gdLst/>
            <a:ahLst/>
            <a:cxnLst/>
            <a:rect l="l" t="t" r="r" b="b"/>
            <a:pathLst>
              <a:path w="692090" h="952392">
                <a:moveTo>
                  <a:pt x="0" y="0"/>
                </a:moveTo>
                <a:lnTo>
                  <a:pt x="692090" y="0"/>
                </a:lnTo>
                <a:lnTo>
                  <a:pt x="692090" y="952392"/>
                </a:lnTo>
                <a:lnTo>
                  <a:pt x="0" y="9523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13753771" y="1133629"/>
            <a:ext cx="3097601" cy="3741367"/>
          </a:xfrm>
          <a:custGeom>
            <a:avLst/>
            <a:gdLst/>
            <a:ahLst/>
            <a:cxnLst/>
            <a:rect l="l" t="t" r="r" b="b"/>
            <a:pathLst>
              <a:path w="3097601" h="3741367">
                <a:moveTo>
                  <a:pt x="0" y="0"/>
                </a:moveTo>
                <a:lnTo>
                  <a:pt x="3097600" y="0"/>
                </a:lnTo>
                <a:lnTo>
                  <a:pt x="3097600" y="3741366"/>
                </a:lnTo>
                <a:lnTo>
                  <a:pt x="0" y="374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4195526" y="1153850"/>
            <a:ext cx="548100" cy="548550"/>
          </a:xfrm>
          <a:custGeom>
            <a:avLst/>
            <a:gdLst/>
            <a:ahLst/>
            <a:cxnLst/>
            <a:rect l="l" t="t" r="r" b="b"/>
            <a:pathLst>
              <a:path w="548100" h="548550">
                <a:moveTo>
                  <a:pt x="0" y="0"/>
                </a:moveTo>
                <a:lnTo>
                  <a:pt x="548100" y="0"/>
                </a:lnTo>
                <a:lnTo>
                  <a:pt x="548100" y="548550"/>
                </a:lnTo>
                <a:lnTo>
                  <a:pt x="0" y="5485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a:off x="986400" y="8077550"/>
            <a:ext cx="1298648" cy="1297552"/>
          </a:xfrm>
          <a:custGeom>
            <a:avLst/>
            <a:gdLst/>
            <a:ahLst/>
            <a:cxnLst/>
            <a:rect l="l" t="t" r="r" b="b"/>
            <a:pathLst>
              <a:path w="1298648" h="1297552">
                <a:moveTo>
                  <a:pt x="0" y="0"/>
                </a:moveTo>
                <a:lnTo>
                  <a:pt x="1298648" y="0"/>
                </a:lnTo>
                <a:lnTo>
                  <a:pt x="1298648" y="1297552"/>
                </a:lnTo>
                <a:lnTo>
                  <a:pt x="0" y="12975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6793026" y="9297300"/>
            <a:ext cx="234950" cy="221350"/>
          </a:xfrm>
          <a:custGeom>
            <a:avLst/>
            <a:gdLst/>
            <a:ahLst/>
            <a:cxnLst/>
            <a:rect l="l" t="t" r="r" b="b"/>
            <a:pathLst>
              <a:path w="234950" h="221350">
                <a:moveTo>
                  <a:pt x="0" y="0"/>
                </a:moveTo>
                <a:lnTo>
                  <a:pt x="234950" y="0"/>
                </a:lnTo>
                <a:lnTo>
                  <a:pt x="234950" y="221350"/>
                </a:lnTo>
                <a:lnTo>
                  <a:pt x="0" y="2213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7" name="Freeform 17"/>
          <p:cNvSpPr/>
          <p:nvPr/>
        </p:nvSpPr>
        <p:spPr>
          <a:xfrm>
            <a:off x="13418400" y="1345476"/>
            <a:ext cx="178100" cy="165300"/>
          </a:xfrm>
          <a:custGeom>
            <a:avLst/>
            <a:gdLst/>
            <a:ahLst/>
            <a:cxnLst/>
            <a:rect l="l" t="t" r="r" b="b"/>
            <a:pathLst>
              <a:path w="178100" h="165300">
                <a:moveTo>
                  <a:pt x="0" y="0"/>
                </a:moveTo>
                <a:lnTo>
                  <a:pt x="178100" y="0"/>
                </a:lnTo>
                <a:lnTo>
                  <a:pt x="178100" y="165300"/>
                </a:lnTo>
                <a:lnTo>
                  <a:pt x="0" y="1653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8" name="Freeform 18"/>
          <p:cNvSpPr/>
          <p:nvPr/>
        </p:nvSpPr>
        <p:spPr>
          <a:xfrm>
            <a:off x="16926226" y="9480550"/>
            <a:ext cx="365350" cy="419000"/>
          </a:xfrm>
          <a:custGeom>
            <a:avLst/>
            <a:gdLst/>
            <a:ahLst/>
            <a:cxnLst/>
            <a:rect l="l" t="t" r="r" b="b"/>
            <a:pathLst>
              <a:path w="365350" h="419000">
                <a:moveTo>
                  <a:pt x="0" y="0"/>
                </a:moveTo>
                <a:lnTo>
                  <a:pt x="365350" y="0"/>
                </a:lnTo>
                <a:lnTo>
                  <a:pt x="365350" y="419000"/>
                </a:lnTo>
                <a:lnTo>
                  <a:pt x="0" y="4190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p:cNvSpPr/>
          <p:nvPr/>
        </p:nvSpPr>
        <p:spPr>
          <a:xfrm>
            <a:off x="1084731" y="1452467"/>
            <a:ext cx="3097555" cy="3741185"/>
          </a:xfrm>
          <a:custGeom>
            <a:avLst/>
            <a:gdLst/>
            <a:ahLst/>
            <a:cxnLst/>
            <a:rect l="l" t="t" r="r" b="b"/>
            <a:pathLst>
              <a:path w="3097555" h="3741185">
                <a:moveTo>
                  <a:pt x="0" y="0"/>
                </a:moveTo>
                <a:lnTo>
                  <a:pt x="3097554" y="0"/>
                </a:lnTo>
                <a:lnTo>
                  <a:pt x="3097554" y="3741184"/>
                </a:lnTo>
                <a:lnTo>
                  <a:pt x="0" y="37411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4299275" y="6154298"/>
            <a:ext cx="557756" cy="557646"/>
          </a:xfrm>
          <a:custGeom>
            <a:avLst/>
            <a:gdLst/>
            <a:ahLst/>
            <a:cxnLst/>
            <a:rect l="l" t="t" r="r" b="b"/>
            <a:pathLst>
              <a:path w="557756" h="557646">
                <a:moveTo>
                  <a:pt x="0" y="0"/>
                </a:moveTo>
                <a:lnTo>
                  <a:pt x="557756" y="0"/>
                </a:lnTo>
                <a:lnTo>
                  <a:pt x="557756" y="557646"/>
                </a:lnTo>
                <a:lnTo>
                  <a:pt x="0" y="55764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1" name="Freeform 21"/>
          <p:cNvSpPr/>
          <p:nvPr/>
        </p:nvSpPr>
        <p:spPr>
          <a:xfrm>
            <a:off x="15029424" y="5478950"/>
            <a:ext cx="727002" cy="739114"/>
          </a:xfrm>
          <a:custGeom>
            <a:avLst/>
            <a:gdLst/>
            <a:ahLst/>
            <a:cxnLst/>
            <a:rect l="l" t="t" r="r" b="b"/>
            <a:pathLst>
              <a:path w="727002" h="739114">
                <a:moveTo>
                  <a:pt x="0" y="0"/>
                </a:moveTo>
                <a:lnTo>
                  <a:pt x="727002" y="0"/>
                </a:lnTo>
                <a:lnTo>
                  <a:pt x="727002" y="739114"/>
                </a:lnTo>
                <a:lnTo>
                  <a:pt x="0" y="73911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2" name="Freeform 22"/>
          <p:cNvSpPr/>
          <p:nvPr/>
        </p:nvSpPr>
        <p:spPr>
          <a:xfrm>
            <a:off x="12921316" y="1658190"/>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3" name="Freeform 23"/>
          <p:cNvSpPr/>
          <p:nvPr/>
        </p:nvSpPr>
        <p:spPr>
          <a:xfrm>
            <a:off x="4409078" y="2173864"/>
            <a:ext cx="1535438" cy="359980"/>
          </a:xfrm>
          <a:custGeom>
            <a:avLst/>
            <a:gdLst/>
            <a:ahLst/>
            <a:cxnLst/>
            <a:rect l="l" t="t" r="r" b="b"/>
            <a:pathLst>
              <a:path w="1535438" h="359980">
                <a:moveTo>
                  <a:pt x="0" y="0"/>
                </a:moveTo>
                <a:lnTo>
                  <a:pt x="1535438" y="0"/>
                </a:lnTo>
                <a:lnTo>
                  <a:pt x="1535438" y="359980"/>
                </a:lnTo>
                <a:lnTo>
                  <a:pt x="0" y="35998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493371" y="2720711"/>
            <a:ext cx="11301259" cy="6356958"/>
          </a:xfrm>
          <a:custGeom>
            <a:avLst/>
            <a:gdLst/>
            <a:ahLst/>
            <a:cxnLst/>
            <a:rect l="l" t="t" r="r" b="b"/>
            <a:pathLst>
              <a:path w="11301259" h="6356958">
                <a:moveTo>
                  <a:pt x="0" y="0"/>
                </a:moveTo>
                <a:lnTo>
                  <a:pt x="11301258" y="0"/>
                </a:lnTo>
                <a:lnTo>
                  <a:pt x="11301258" y="6356958"/>
                </a:lnTo>
                <a:lnTo>
                  <a:pt x="0" y="6356958"/>
                </a:lnTo>
                <a:lnTo>
                  <a:pt x="0" y="0"/>
                </a:lnTo>
                <a:close/>
              </a:path>
            </a:pathLst>
          </a:custGeom>
          <a:blipFill>
            <a:blip r:embed="rId5"/>
            <a:stretch>
              <a:fillRect/>
            </a:stretch>
          </a:blipFill>
          <a:ln cap="rnd">
            <a:noFill/>
            <a:prstDash val="solid"/>
            <a:round/>
          </a:ln>
        </p:spPr>
        <p:txBody>
          <a:bodyPr/>
          <a:lstStyle/>
          <a:p>
            <a:endParaRPr lang="en-US"/>
          </a:p>
        </p:txBody>
      </p:sp>
      <p:sp>
        <p:nvSpPr>
          <p:cNvPr id="5" name="TextBox 5"/>
          <p:cNvSpPr txBox="1"/>
          <p:nvPr/>
        </p:nvSpPr>
        <p:spPr>
          <a:xfrm>
            <a:off x="1028700" y="1284138"/>
            <a:ext cx="15225150" cy="10191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5. Là nam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925255" y="3074444"/>
            <a:ext cx="10437491" cy="6183856"/>
          </a:xfrm>
          <a:custGeom>
            <a:avLst/>
            <a:gdLst/>
            <a:ahLst/>
            <a:cxnLst/>
            <a:rect l="l" t="t" r="r" b="b"/>
            <a:pathLst>
              <a:path w="10437491" h="6183856">
                <a:moveTo>
                  <a:pt x="0" y="0"/>
                </a:moveTo>
                <a:lnTo>
                  <a:pt x="10437490" y="0"/>
                </a:lnTo>
                <a:lnTo>
                  <a:pt x="10437490" y="6183856"/>
                </a:lnTo>
                <a:lnTo>
                  <a:pt x="0" y="6183856"/>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28700" y="1284138"/>
            <a:ext cx="15225150" cy="10191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6. Sở thích chụp ảnh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321225" y="2551746"/>
            <a:ext cx="15225150" cy="10191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7. Số điện thoại:  0702392665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sp>
        <p:nvSpPr>
          <p:cNvPr id="2" name="Freeform 2"/>
          <p:cNvSpPr/>
          <p:nvPr/>
        </p:nvSpPr>
        <p:spPr>
          <a:xfrm>
            <a:off x="-509179"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162621" y="-275427"/>
            <a:ext cx="1644360" cy="10837854"/>
          </a:xfrm>
          <a:custGeom>
            <a:avLst/>
            <a:gdLst/>
            <a:ahLst/>
            <a:cxnLst/>
            <a:rect l="l" t="t" r="r" b="b"/>
            <a:pathLst>
              <a:path w="1644360" h="10837854">
                <a:moveTo>
                  <a:pt x="0" y="0"/>
                </a:moveTo>
                <a:lnTo>
                  <a:pt x="1644360" y="0"/>
                </a:lnTo>
                <a:lnTo>
                  <a:pt x="1644360" y="10837854"/>
                </a:lnTo>
                <a:lnTo>
                  <a:pt x="0" y="10837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46972" y="1028700"/>
            <a:ext cx="4723814" cy="6482943"/>
          </a:xfrm>
          <a:custGeom>
            <a:avLst/>
            <a:gdLst/>
            <a:ahLst/>
            <a:cxnLst/>
            <a:rect l="l" t="t" r="r" b="b"/>
            <a:pathLst>
              <a:path w="4723814" h="6482943">
                <a:moveTo>
                  <a:pt x="0" y="0"/>
                </a:moveTo>
                <a:lnTo>
                  <a:pt x="4723814" y="0"/>
                </a:lnTo>
                <a:lnTo>
                  <a:pt x="4723814" y="6482943"/>
                </a:lnTo>
                <a:lnTo>
                  <a:pt x="0" y="6482943"/>
                </a:lnTo>
                <a:lnTo>
                  <a:pt x="0" y="0"/>
                </a:lnTo>
                <a:close/>
              </a:path>
            </a:pathLst>
          </a:custGeom>
          <a:blipFill>
            <a:blip r:embed="rId5"/>
            <a:stretch>
              <a:fillRect/>
            </a:stretch>
          </a:blipFill>
        </p:spPr>
        <p:txBody>
          <a:bodyPr/>
          <a:lstStyle/>
          <a:p>
            <a:endParaRPr lang="en-US"/>
          </a:p>
        </p:txBody>
      </p:sp>
      <p:sp>
        <p:nvSpPr>
          <p:cNvPr id="5" name="Freeform 5"/>
          <p:cNvSpPr/>
          <p:nvPr/>
        </p:nvSpPr>
        <p:spPr>
          <a:xfrm>
            <a:off x="9284588" y="1028700"/>
            <a:ext cx="5107456" cy="6496513"/>
          </a:xfrm>
          <a:custGeom>
            <a:avLst/>
            <a:gdLst/>
            <a:ahLst/>
            <a:cxnLst/>
            <a:rect l="l" t="t" r="r" b="b"/>
            <a:pathLst>
              <a:path w="5107456" h="6496513">
                <a:moveTo>
                  <a:pt x="0" y="0"/>
                </a:moveTo>
                <a:lnTo>
                  <a:pt x="5107456" y="0"/>
                </a:lnTo>
                <a:lnTo>
                  <a:pt x="5107456" y="6496513"/>
                </a:lnTo>
                <a:lnTo>
                  <a:pt x="0" y="649651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1028700" y="8239125"/>
            <a:ext cx="15225150" cy="1019175"/>
          </a:xfrm>
          <a:prstGeom prst="rect">
            <a:avLst/>
          </a:prstGeom>
        </p:spPr>
        <p:txBody>
          <a:bodyPr lIns="0" tIns="0" rIns="0" bIns="0" rtlCol="0" anchor="t">
            <a:spAutoFit/>
          </a:bodyPr>
          <a:lstStyle/>
          <a:p>
            <a:pPr algn="ctr">
              <a:lnSpc>
                <a:spcPts val="8159"/>
              </a:lnSpc>
            </a:pPr>
            <a:r>
              <a:rPr lang="en-US" sz="6800">
                <a:solidFill>
                  <a:srgbClr val="272727"/>
                </a:solidFill>
                <a:latin typeface="Francois One"/>
                <a:ea typeface="Francois One"/>
                <a:cs typeface="Francois One"/>
                <a:sym typeface="Francois One"/>
              </a:rPr>
              <a:t>TRỊNH HƯNG VŨ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372726" y="239900"/>
            <a:ext cx="9564600" cy="10047600"/>
            <a:chOff x="0" y="0"/>
            <a:chExt cx="12752800" cy="13396800"/>
          </a:xfrm>
        </p:grpSpPr>
        <p:sp>
          <p:nvSpPr>
            <p:cNvPr id="3" name="Freeform 3"/>
            <p:cNvSpPr/>
            <p:nvPr/>
          </p:nvSpPr>
          <p:spPr>
            <a:xfrm>
              <a:off x="0" y="0"/>
              <a:ext cx="12752832" cy="13396849"/>
            </a:xfrm>
            <a:custGeom>
              <a:avLst/>
              <a:gdLst/>
              <a:ahLst/>
              <a:cxnLst/>
              <a:rect l="l" t="t" r="r" b="b"/>
              <a:pathLst>
                <a:path w="12752832" h="13396849">
                  <a:moveTo>
                    <a:pt x="6131687" y="0"/>
                  </a:moveTo>
                  <a:lnTo>
                    <a:pt x="6621145" y="0"/>
                  </a:lnTo>
                  <a:cubicBezTo>
                    <a:pt x="10007600" y="0"/>
                    <a:pt x="12752832" y="2745232"/>
                    <a:pt x="12752832" y="6131687"/>
                  </a:cubicBezTo>
                  <a:lnTo>
                    <a:pt x="12752832" y="13396849"/>
                  </a:lnTo>
                  <a:lnTo>
                    <a:pt x="0" y="13396849"/>
                  </a:lnTo>
                  <a:lnTo>
                    <a:pt x="0" y="6131687"/>
                  </a:lnTo>
                  <a:cubicBezTo>
                    <a:pt x="0" y="2745232"/>
                    <a:pt x="2745232" y="0"/>
                    <a:pt x="6131687" y="0"/>
                  </a:cubicBezTo>
                  <a:close/>
                </a:path>
              </a:pathLst>
            </a:custGeom>
            <a:solidFill>
              <a:srgbClr val="C5C5C5"/>
            </a:solidFill>
          </p:spPr>
          <p:txBody>
            <a:bodyPr/>
            <a:lstStyle/>
            <a:p>
              <a:endParaRPr lang="en-US"/>
            </a:p>
          </p:txBody>
        </p:sp>
      </p:grpSp>
      <p:sp>
        <p:nvSpPr>
          <p:cNvPr id="4" name="Freeform 4"/>
          <p:cNvSpPr/>
          <p:nvPr/>
        </p:nvSpPr>
        <p:spPr>
          <a:xfrm>
            <a:off x="1397910" y="429650"/>
            <a:ext cx="7514480" cy="11848496"/>
          </a:xfrm>
          <a:custGeom>
            <a:avLst/>
            <a:gdLst/>
            <a:ahLst/>
            <a:cxnLst/>
            <a:rect l="l" t="t" r="r" b="b"/>
            <a:pathLst>
              <a:path w="7514480" h="11848496">
                <a:moveTo>
                  <a:pt x="0" y="0"/>
                </a:moveTo>
                <a:lnTo>
                  <a:pt x="7514480" y="0"/>
                </a:lnTo>
                <a:lnTo>
                  <a:pt x="7514480" y="11848496"/>
                </a:lnTo>
                <a:lnTo>
                  <a:pt x="0" y="11848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9312440" y="8796115"/>
            <a:ext cx="9322482" cy="847725"/>
          </a:xfrm>
          <a:prstGeom prst="rect">
            <a:avLst/>
          </a:prstGeom>
        </p:spPr>
        <p:txBody>
          <a:bodyPr lIns="0" tIns="0" rIns="0" bIns="0" rtlCol="0" anchor="t">
            <a:spAutoFit/>
          </a:bodyPr>
          <a:lstStyle/>
          <a:p>
            <a:pPr algn="ctr">
              <a:lnSpc>
                <a:spcPts val="3359"/>
              </a:lnSpc>
            </a:pPr>
            <a:r>
              <a:rPr lang="en-US" sz="2799">
                <a:solidFill>
                  <a:srgbClr val="EDE7E0"/>
                </a:solidFill>
                <a:latin typeface="Lato"/>
                <a:ea typeface="Lato"/>
                <a:cs typeface="Lato"/>
                <a:sym typeface="Lato"/>
              </a:rPr>
              <a:t>Phần thuyết trình của nhóm em đến đây là kết thúc</a:t>
            </a:r>
          </a:p>
          <a:p>
            <a:pPr algn="ctr">
              <a:lnSpc>
                <a:spcPts val="3359"/>
              </a:lnSpc>
            </a:pPr>
            <a:endParaRPr lang="en-US" sz="2799">
              <a:solidFill>
                <a:srgbClr val="EDE7E0"/>
              </a:solidFill>
              <a:latin typeface="Lato"/>
              <a:ea typeface="Lato"/>
              <a:cs typeface="Lato"/>
              <a:sym typeface="Lato"/>
            </a:endParaRPr>
          </a:p>
        </p:txBody>
      </p:sp>
      <p:sp>
        <p:nvSpPr>
          <p:cNvPr id="10" name="TextBox 10"/>
          <p:cNvSpPr txBox="1"/>
          <p:nvPr/>
        </p:nvSpPr>
        <p:spPr>
          <a:xfrm>
            <a:off x="1941425" y="2446600"/>
            <a:ext cx="6253950" cy="1653075"/>
          </a:xfrm>
          <a:prstGeom prst="rect">
            <a:avLst/>
          </a:prstGeom>
        </p:spPr>
        <p:txBody>
          <a:bodyPr lIns="0" tIns="0" rIns="0" bIns="0" rtlCol="0" anchor="t">
            <a:spAutoFit/>
          </a:bodyPr>
          <a:lstStyle/>
          <a:p>
            <a:pPr algn="ctr">
              <a:lnSpc>
                <a:spcPts val="11280"/>
              </a:lnSpc>
            </a:pPr>
            <a:r>
              <a:rPr lang="en-US" sz="9400">
                <a:solidFill>
                  <a:srgbClr val="272727"/>
                </a:solidFill>
                <a:latin typeface="Archivo Black"/>
                <a:ea typeface="Archivo Black"/>
                <a:cs typeface="Archivo Black"/>
                <a:sym typeface="Archivo Black"/>
              </a:rPr>
              <a:t>THANKS!</a:t>
            </a:r>
          </a:p>
        </p:txBody>
      </p:sp>
      <p:sp>
        <p:nvSpPr>
          <p:cNvPr id="11" name="Freeform 11"/>
          <p:cNvSpPr/>
          <p:nvPr/>
        </p:nvSpPr>
        <p:spPr>
          <a:xfrm>
            <a:off x="11721600" y="1307798"/>
            <a:ext cx="345628" cy="311534"/>
          </a:xfrm>
          <a:custGeom>
            <a:avLst/>
            <a:gdLst/>
            <a:ahLst/>
            <a:cxnLst/>
            <a:rect l="l" t="t" r="r" b="b"/>
            <a:pathLst>
              <a:path w="345628" h="311534">
                <a:moveTo>
                  <a:pt x="0" y="0"/>
                </a:moveTo>
                <a:lnTo>
                  <a:pt x="345628" y="0"/>
                </a:lnTo>
                <a:lnTo>
                  <a:pt x="345628" y="311534"/>
                </a:lnTo>
                <a:lnTo>
                  <a:pt x="0" y="3115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0407821" y="1868829"/>
            <a:ext cx="4226447" cy="3727813"/>
          </a:xfrm>
          <a:custGeom>
            <a:avLst/>
            <a:gdLst/>
            <a:ahLst/>
            <a:cxnLst/>
            <a:rect l="l" t="t" r="r" b="b"/>
            <a:pathLst>
              <a:path w="4226447" h="3727813">
                <a:moveTo>
                  <a:pt x="0" y="0"/>
                </a:moveTo>
                <a:lnTo>
                  <a:pt x="4226448" y="0"/>
                </a:lnTo>
                <a:lnTo>
                  <a:pt x="4226448" y="3727814"/>
                </a:lnTo>
                <a:lnTo>
                  <a:pt x="0" y="37278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2839718" y="5270018"/>
            <a:ext cx="944362" cy="880886"/>
          </a:xfrm>
          <a:custGeom>
            <a:avLst/>
            <a:gdLst/>
            <a:ahLst/>
            <a:cxnLst/>
            <a:rect l="l" t="t" r="r" b="b"/>
            <a:pathLst>
              <a:path w="944362" h="880886">
                <a:moveTo>
                  <a:pt x="0" y="0"/>
                </a:moveTo>
                <a:lnTo>
                  <a:pt x="944362" y="0"/>
                </a:lnTo>
                <a:lnTo>
                  <a:pt x="944362" y="880886"/>
                </a:lnTo>
                <a:lnTo>
                  <a:pt x="0" y="8808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13882338" y="5353390"/>
            <a:ext cx="335110" cy="334744"/>
          </a:xfrm>
          <a:custGeom>
            <a:avLst/>
            <a:gdLst/>
            <a:ahLst/>
            <a:cxnLst/>
            <a:rect l="l" t="t" r="r" b="b"/>
            <a:pathLst>
              <a:path w="335110" h="334744">
                <a:moveTo>
                  <a:pt x="0" y="0"/>
                </a:moveTo>
                <a:lnTo>
                  <a:pt x="335110" y="0"/>
                </a:lnTo>
                <a:lnTo>
                  <a:pt x="335110" y="334744"/>
                </a:lnTo>
                <a:lnTo>
                  <a:pt x="0" y="3347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15067172" y="3998764"/>
            <a:ext cx="653154" cy="752874"/>
          </a:xfrm>
          <a:custGeom>
            <a:avLst/>
            <a:gdLst/>
            <a:ahLst/>
            <a:cxnLst/>
            <a:rect l="l" t="t" r="r" b="b"/>
            <a:pathLst>
              <a:path w="653154" h="752874">
                <a:moveTo>
                  <a:pt x="0" y="0"/>
                </a:moveTo>
                <a:lnTo>
                  <a:pt x="653154" y="0"/>
                </a:lnTo>
                <a:lnTo>
                  <a:pt x="653154" y="752874"/>
                </a:lnTo>
                <a:lnTo>
                  <a:pt x="0" y="75287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15128880" y="3316680"/>
            <a:ext cx="438060" cy="418008"/>
          </a:xfrm>
          <a:custGeom>
            <a:avLst/>
            <a:gdLst/>
            <a:ahLst/>
            <a:cxnLst/>
            <a:rect l="l" t="t" r="r" b="b"/>
            <a:pathLst>
              <a:path w="438060" h="418008">
                <a:moveTo>
                  <a:pt x="0" y="0"/>
                </a:moveTo>
                <a:lnTo>
                  <a:pt x="438060" y="0"/>
                </a:lnTo>
                <a:lnTo>
                  <a:pt x="438060" y="418008"/>
                </a:lnTo>
                <a:lnTo>
                  <a:pt x="0" y="4180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12977272" y="1565270"/>
            <a:ext cx="2145239" cy="1901957"/>
          </a:xfrm>
          <a:custGeom>
            <a:avLst/>
            <a:gdLst/>
            <a:ahLst/>
            <a:cxnLst/>
            <a:rect l="l" t="t" r="r" b="b"/>
            <a:pathLst>
              <a:path w="2145239" h="1901957">
                <a:moveTo>
                  <a:pt x="0" y="0"/>
                </a:moveTo>
                <a:lnTo>
                  <a:pt x="2145238" y="0"/>
                </a:lnTo>
                <a:lnTo>
                  <a:pt x="2145238" y="1901956"/>
                </a:lnTo>
                <a:lnTo>
                  <a:pt x="0" y="19019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Freeform 18"/>
          <p:cNvSpPr/>
          <p:nvPr/>
        </p:nvSpPr>
        <p:spPr>
          <a:xfrm>
            <a:off x="12208716" y="5559090"/>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9" name="Freeform 19"/>
          <p:cNvSpPr/>
          <p:nvPr/>
        </p:nvSpPr>
        <p:spPr>
          <a:xfrm>
            <a:off x="14704266" y="1253790"/>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5489821" y="1563015"/>
            <a:ext cx="440924" cy="440924"/>
          </a:xfrm>
          <a:custGeom>
            <a:avLst/>
            <a:gdLst/>
            <a:ahLst/>
            <a:cxnLst/>
            <a:rect l="l" t="t" r="r" b="b"/>
            <a:pathLst>
              <a:path w="440924" h="440924">
                <a:moveTo>
                  <a:pt x="0" y="0"/>
                </a:moveTo>
                <a:lnTo>
                  <a:pt x="440924" y="0"/>
                </a:lnTo>
                <a:lnTo>
                  <a:pt x="440924" y="440924"/>
                </a:lnTo>
                <a:lnTo>
                  <a:pt x="0" y="44092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1" name="Freeform 21"/>
          <p:cNvSpPr/>
          <p:nvPr/>
        </p:nvSpPr>
        <p:spPr>
          <a:xfrm>
            <a:off x="6751065" y="7870349"/>
            <a:ext cx="1011808" cy="1002036"/>
          </a:xfrm>
          <a:custGeom>
            <a:avLst/>
            <a:gdLst/>
            <a:ahLst/>
            <a:cxnLst/>
            <a:rect l="l" t="t" r="r" b="b"/>
            <a:pathLst>
              <a:path w="1011808" h="1002036">
                <a:moveTo>
                  <a:pt x="0" y="0"/>
                </a:moveTo>
                <a:lnTo>
                  <a:pt x="1011808" y="0"/>
                </a:lnTo>
                <a:lnTo>
                  <a:pt x="1011808" y="1002036"/>
                </a:lnTo>
                <a:lnTo>
                  <a:pt x="0" y="100203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2" name="Freeform 22"/>
          <p:cNvSpPr/>
          <p:nvPr/>
        </p:nvSpPr>
        <p:spPr>
          <a:xfrm>
            <a:off x="5338339" y="7870275"/>
            <a:ext cx="1011586" cy="1002036"/>
          </a:xfrm>
          <a:custGeom>
            <a:avLst/>
            <a:gdLst/>
            <a:ahLst/>
            <a:cxnLst/>
            <a:rect l="l" t="t" r="r" b="b"/>
            <a:pathLst>
              <a:path w="1011586" h="1002036">
                <a:moveTo>
                  <a:pt x="0" y="0"/>
                </a:moveTo>
                <a:lnTo>
                  <a:pt x="1011586" y="0"/>
                </a:lnTo>
                <a:lnTo>
                  <a:pt x="1011586" y="1002036"/>
                </a:lnTo>
                <a:lnTo>
                  <a:pt x="0" y="100203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3" name="Freeform 23"/>
          <p:cNvSpPr/>
          <p:nvPr/>
        </p:nvSpPr>
        <p:spPr>
          <a:xfrm>
            <a:off x="3905583" y="7870251"/>
            <a:ext cx="1031614" cy="1002110"/>
          </a:xfrm>
          <a:custGeom>
            <a:avLst/>
            <a:gdLst/>
            <a:ahLst/>
            <a:cxnLst/>
            <a:rect l="l" t="t" r="r" b="b"/>
            <a:pathLst>
              <a:path w="1031614" h="1002110">
                <a:moveTo>
                  <a:pt x="0" y="0"/>
                </a:moveTo>
                <a:lnTo>
                  <a:pt x="1031614" y="0"/>
                </a:lnTo>
                <a:lnTo>
                  <a:pt x="1031614" y="1002110"/>
                </a:lnTo>
                <a:lnTo>
                  <a:pt x="0" y="100211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4" name="Freeform 24"/>
          <p:cNvSpPr/>
          <p:nvPr/>
        </p:nvSpPr>
        <p:spPr>
          <a:xfrm>
            <a:off x="2411015" y="7830521"/>
            <a:ext cx="1093426" cy="1081662"/>
          </a:xfrm>
          <a:custGeom>
            <a:avLst/>
            <a:gdLst/>
            <a:ahLst/>
            <a:cxnLst/>
            <a:rect l="l" t="t" r="r" b="b"/>
            <a:pathLst>
              <a:path w="1093426" h="1081662">
                <a:moveTo>
                  <a:pt x="0" y="0"/>
                </a:moveTo>
                <a:lnTo>
                  <a:pt x="1093426" y="0"/>
                </a:lnTo>
                <a:lnTo>
                  <a:pt x="1093426" y="1081662"/>
                </a:lnTo>
                <a:lnTo>
                  <a:pt x="0" y="108166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0" y="9198800"/>
            <a:ext cx="18288000" cy="1088400"/>
            <a:chOff x="0" y="0"/>
            <a:chExt cx="24384000" cy="1451200"/>
          </a:xfrm>
        </p:grpSpPr>
        <p:sp>
          <p:nvSpPr>
            <p:cNvPr id="3" name="Freeform 3"/>
            <p:cNvSpPr/>
            <p:nvPr/>
          </p:nvSpPr>
          <p:spPr>
            <a:xfrm>
              <a:off x="0" y="0"/>
              <a:ext cx="24384000" cy="1451229"/>
            </a:xfrm>
            <a:custGeom>
              <a:avLst/>
              <a:gdLst/>
              <a:ahLst/>
              <a:cxnLst/>
              <a:rect l="l" t="t" r="r" b="b"/>
              <a:pathLst>
                <a:path w="24384000" h="1451229">
                  <a:moveTo>
                    <a:pt x="0" y="0"/>
                  </a:moveTo>
                  <a:lnTo>
                    <a:pt x="24384000" y="0"/>
                  </a:lnTo>
                  <a:lnTo>
                    <a:pt x="24384000" y="1451229"/>
                  </a:lnTo>
                  <a:lnTo>
                    <a:pt x="0" y="1451229"/>
                  </a:lnTo>
                  <a:close/>
                </a:path>
              </a:pathLst>
            </a:custGeom>
            <a:solidFill>
              <a:srgbClr val="C44937"/>
            </a:solidFill>
          </p:spPr>
          <p:txBody>
            <a:bodyPr/>
            <a:lstStyle/>
            <a:p>
              <a:endParaRPr lang="en-US"/>
            </a:p>
          </p:txBody>
        </p:sp>
      </p:grpSp>
      <p:sp>
        <p:nvSpPr>
          <p:cNvPr id="4" name="Freeform 4"/>
          <p:cNvSpPr/>
          <p:nvPr/>
        </p:nvSpPr>
        <p:spPr>
          <a:xfrm>
            <a:off x="13092232" y="486586"/>
            <a:ext cx="11274638" cy="8712214"/>
          </a:xfrm>
          <a:custGeom>
            <a:avLst/>
            <a:gdLst/>
            <a:ahLst/>
            <a:cxnLst/>
            <a:rect l="l" t="t" r="r" b="b"/>
            <a:pathLst>
              <a:path w="11274638" h="8712214">
                <a:moveTo>
                  <a:pt x="0" y="0"/>
                </a:moveTo>
                <a:lnTo>
                  <a:pt x="11274638" y="0"/>
                </a:lnTo>
                <a:lnTo>
                  <a:pt x="11274638" y="8712214"/>
                </a:lnTo>
                <a:lnTo>
                  <a:pt x="0" y="8712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30548" y="8013460"/>
            <a:ext cx="11274920" cy="678994"/>
          </a:xfrm>
          <a:custGeom>
            <a:avLst/>
            <a:gdLst/>
            <a:ahLst/>
            <a:cxnLst/>
            <a:rect l="l" t="t" r="r" b="b"/>
            <a:pathLst>
              <a:path w="11274920" h="678994">
                <a:moveTo>
                  <a:pt x="0" y="0"/>
                </a:moveTo>
                <a:lnTo>
                  <a:pt x="11274920" y="0"/>
                </a:lnTo>
                <a:lnTo>
                  <a:pt x="11274920" y="678994"/>
                </a:lnTo>
                <a:lnTo>
                  <a:pt x="0" y="678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099952" y="317538"/>
            <a:ext cx="5960894" cy="1593177"/>
          </a:xfrm>
          <a:custGeom>
            <a:avLst/>
            <a:gdLst/>
            <a:ahLst/>
            <a:cxnLst/>
            <a:rect l="l" t="t" r="r" b="b"/>
            <a:pathLst>
              <a:path w="5960894" h="1593177">
                <a:moveTo>
                  <a:pt x="0" y="0"/>
                </a:moveTo>
                <a:lnTo>
                  <a:pt x="5960894" y="0"/>
                </a:lnTo>
                <a:lnTo>
                  <a:pt x="5960894" y="1593177"/>
                </a:lnTo>
                <a:lnTo>
                  <a:pt x="0" y="1593177"/>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7" name="TextBox 7"/>
          <p:cNvSpPr txBox="1"/>
          <p:nvPr/>
        </p:nvSpPr>
        <p:spPr>
          <a:xfrm>
            <a:off x="1363419" y="714076"/>
            <a:ext cx="5344275" cy="781050"/>
          </a:xfrm>
          <a:prstGeom prst="rect">
            <a:avLst/>
          </a:prstGeom>
        </p:spPr>
        <p:txBody>
          <a:bodyPr lIns="0" tIns="0" rIns="0" bIns="0" rtlCol="0" anchor="t">
            <a:spAutoFit/>
          </a:bodyPr>
          <a:lstStyle/>
          <a:p>
            <a:pPr algn="ctr">
              <a:lnSpc>
                <a:spcPts val="6000"/>
              </a:lnSpc>
            </a:pPr>
            <a:r>
              <a:rPr lang="en-US" sz="5000" b="1">
                <a:solidFill>
                  <a:srgbClr val="272727"/>
                </a:solidFill>
                <a:latin typeface="Dancing Script Bold"/>
                <a:ea typeface="Dancing Script Bold"/>
                <a:cs typeface="Dancing Script Bold"/>
                <a:sym typeface="Dancing Script Bold"/>
              </a:rPr>
              <a:t>Giới thiệu chủ đề</a:t>
            </a:r>
          </a:p>
        </p:txBody>
      </p:sp>
      <p:sp>
        <p:nvSpPr>
          <p:cNvPr id="8" name="TextBox 8"/>
          <p:cNvSpPr txBox="1"/>
          <p:nvPr/>
        </p:nvSpPr>
        <p:spPr>
          <a:xfrm>
            <a:off x="523875" y="2790852"/>
            <a:ext cx="11018505" cy="5829300"/>
          </a:xfrm>
          <a:prstGeom prst="rect">
            <a:avLst/>
          </a:prstGeom>
        </p:spPr>
        <p:txBody>
          <a:bodyPr lIns="0" tIns="0" rIns="0" bIns="0" rtlCol="0" anchor="t">
            <a:spAutoFit/>
          </a:bodyPr>
          <a:lstStyle/>
          <a:p>
            <a:pPr marL="690881" lvl="1" indent="-345440" algn="l">
              <a:lnSpc>
                <a:spcPts val="3840"/>
              </a:lnSpc>
              <a:buFont typeface="Arial"/>
              <a:buChar char="•"/>
            </a:pPr>
            <a:r>
              <a:rPr lang="en-US" sz="3200">
                <a:solidFill>
                  <a:srgbClr val="272727"/>
                </a:solidFill>
                <a:latin typeface="Montserrat"/>
                <a:ea typeface="Montserrat"/>
                <a:cs typeface="Montserrat"/>
                <a:sym typeface="Montserrat"/>
              </a:rPr>
              <a:t>Trong kỷ nguyên số, mạng xã hội đã trở thành một phần không thể thiếu trong đời sống hàng ngày, đặc biệt là đối với giới trẻ.</a:t>
            </a:r>
          </a:p>
          <a:p>
            <a:pPr marL="690881" lvl="1" indent="-345440" algn="l">
              <a:lnSpc>
                <a:spcPts val="3840"/>
              </a:lnSpc>
              <a:buFont typeface="Arial"/>
              <a:buChar char="•"/>
            </a:pPr>
            <a:r>
              <a:rPr lang="en-US" sz="3200">
                <a:solidFill>
                  <a:srgbClr val="272727"/>
                </a:solidFill>
                <a:latin typeface="Montserrat"/>
                <a:ea typeface="Montserrat"/>
                <a:cs typeface="Montserrat"/>
                <a:sym typeface="Montserrat"/>
              </a:rPr>
              <a:t>Các nền tảng như Facebook, Instagram, TikTok, Zalo… không chỉ giúp kết nối bạn bè, gia đình, mà còn là nơi bày tỏ quan điểm, chia sẻ cảm xúc và tạo dư luận xã hội.</a:t>
            </a:r>
          </a:p>
          <a:p>
            <a:pPr algn="l">
              <a:lnSpc>
                <a:spcPts val="3840"/>
              </a:lnSpc>
            </a:pPr>
            <a:endParaRPr lang="en-US" sz="3200">
              <a:solidFill>
                <a:srgbClr val="272727"/>
              </a:solidFill>
              <a:latin typeface="Montserrat"/>
              <a:ea typeface="Montserrat"/>
              <a:cs typeface="Montserrat"/>
              <a:sym typeface="Montserrat"/>
            </a:endParaRPr>
          </a:p>
          <a:p>
            <a:pPr algn="l">
              <a:lnSpc>
                <a:spcPts val="3840"/>
              </a:lnSpc>
            </a:pPr>
            <a:r>
              <a:rPr lang="en-US" sz="3200" b="1">
                <a:solidFill>
                  <a:srgbClr val="272727"/>
                </a:solidFill>
                <a:latin typeface="Montserrat Bold"/>
                <a:ea typeface="Montserrat Bold"/>
                <a:cs typeface="Montserrat Bold"/>
                <a:sym typeface="Montserrat Bold"/>
              </a:rPr>
              <a:t>Mục tiêu của nhóm 4: </a:t>
            </a:r>
            <a:r>
              <a:rPr lang="en-US" sz="3200">
                <a:solidFill>
                  <a:srgbClr val="272727"/>
                </a:solidFill>
                <a:latin typeface="Montserrat"/>
                <a:ea typeface="Montserrat"/>
                <a:cs typeface="Montserrat"/>
                <a:sym typeface="Montserrat"/>
              </a:rPr>
              <a:t>Phân tích cách mọi người thể hiện lập trường cá nhân trên mạng xã hội và tác động của các hành vi này đến dư luận xã hội.</a:t>
            </a:r>
          </a:p>
          <a:p>
            <a:pPr algn="l">
              <a:lnSpc>
                <a:spcPts val="3840"/>
              </a:lnSpc>
            </a:pPr>
            <a:endParaRPr lang="en-US" sz="3200">
              <a:solidFill>
                <a:srgbClr val="272727"/>
              </a:solidFill>
              <a:latin typeface="Montserrat"/>
              <a:ea typeface="Montserrat"/>
              <a:cs typeface="Montserrat"/>
              <a:sym typeface="Montserrat"/>
            </a:endParaRPr>
          </a:p>
        </p:txBody>
      </p:sp>
      <p:sp>
        <p:nvSpPr>
          <p:cNvPr id="9" name="Freeform 9"/>
          <p:cNvSpPr/>
          <p:nvPr/>
        </p:nvSpPr>
        <p:spPr>
          <a:xfrm>
            <a:off x="13895048" y="3487382"/>
            <a:ext cx="557756" cy="557646"/>
          </a:xfrm>
          <a:custGeom>
            <a:avLst/>
            <a:gdLst/>
            <a:ahLst/>
            <a:cxnLst/>
            <a:rect l="l" t="t" r="r" b="b"/>
            <a:pathLst>
              <a:path w="557756" h="557646">
                <a:moveTo>
                  <a:pt x="0" y="0"/>
                </a:moveTo>
                <a:lnTo>
                  <a:pt x="557757" y="0"/>
                </a:lnTo>
                <a:lnTo>
                  <a:pt x="557757" y="557646"/>
                </a:lnTo>
                <a:lnTo>
                  <a:pt x="0" y="557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3961025" y="6722022"/>
            <a:ext cx="557756" cy="557646"/>
          </a:xfrm>
          <a:custGeom>
            <a:avLst/>
            <a:gdLst/>
            <a:ahLst/>
            <a:cxnLst/>
            <a:rect l="l" t="t" r="r" b="b"/>
            <a:pathLst>
              <a:path w="557756" h="557646">
                <a:moveTo>
                  <a:pt x="0" y="0"/>
                </a:moveTo>
                <a:lnTo>
                  <a:pt x="557756" y="0"/>
                </a:lnTo>
                <a:lnTo>
                  <a:pt x="557756" y="557646"/>
                </a:lnTo>
                <a:lnTo>
                  <a:pt x="0" y="557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3988148" y="2507184"/>
            <a:ext cx="727002" cy="739114"/>
          </a:xfrm>
          <a:custGeom>
            <a:avLst/>
            <a:gdLst/>
            <a:ahLst/>
            <a:cxnLst/>
            <a:rect l="l" t="t" r="r" b="b"/>
            <a:pathLst>
              <a:path w="727002" h="739114">
                <a:moveTo>
                  <a:pt x="0" y="0"/>
                </a:moveTo>
                <a:lnTo>
                  <a:pt x="727002" y="0"/>
                </a:lnTo>
                <a:lnTo>
                  <a:pt x="727002" y="739114"/>
                </a:lnTo>
                <a:lnTo>
                  <a:pt x="0" y="7391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13161030" y="2901266"/>
            <a:ext cx="346702" cy="346458"/>
          </a:xfrm>
          <a:custGeom>
            <a:avLst/>
            <a:gdLst/>
            <a:ahLst/>
            <a:cxnLst/>
            <a:rect l="l" t="t" r="r" b="b"/>
            <a:pathLst>
              <a:path w="346702" h="346458">
                <a:moveTo>
                  <a:pt x="0" y="0"/>
                </a:moveTo>
                <a:lnTo>
                  <a:pt x="346702" y="0"/>
                </a:lnTo>
                <a:lnTo>
                  <a:pt x="346702" y="346458"/>
                </a:lnTo>
                <a:lnTo>
                  <a:pt x="0" y="34645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a:off x="12576674" y="3278408"/>
            <a:ext cx="1176824" cy="1033424"/>
          </a:xfrm>
          <a:custGeom>
            <a:avLst/>
            <a:gdLst/>
            <a:ahLst/>
            <a:cxnLst/>
            <a:rect l="l" t="t" r="r" b="b"/>
            <a:pathLst>
              <a:path w="1176824" h="1033424">
                <a:moveTo>
                  <a:pt x="0" y="0"/>
                </a:moveTo>
                <a:lnTo>
                  <a:pt x="1176824" y="0"/>
                </a:lnTo>
                <a:lnTo>
                  <a:pt x="1176824" y="1033424"/>
                </a:lnTo>
                <a:lnTo>
                  <a:pt x="0" y="10334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p:cNvSpPr/>
          <p:nvPr/>
        </p:nvSpPr>
        <p:spPr>
          <a:xfrm>
            <a:off x="12441278" y="1296008"/>
            <a:ext cx="1447618" cy="1425782"/>
          </a:xfrm>
          <a:custGeom>
            <a:avLst/>
            <a:gdLst/>
            <a:ahLst/>
            <a:cxnLst/>
            <a:rect l="l" t="t" r="r" b="b"/>
            <a:pathLst>
              <a:path w="1447618" h="1425782">
                <a:moveTo>
                  <a:pt x="0" y="0"/>
                </a:moveTo>
                <a:lnTo>
                  <a:pt x="1447618" y="0"/>
                </a:lnTo>
                <a:lnTo>
                  <a:pt x="1447618" y="1425782"/>
                </a:lnTo>
                <a:lnTo>
                  <a:pt x="0" y="142578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a:off x="12914688" y="7628510"/>
            <a:ext cx="175160" cy="175538"/>
          </a:xfrm>
          <a:custGeom>
            <a:avLst/>
            <a:gdLst/>
            <a:ahLst/>
            <a:cxnLst/>
            <a:rect l="l" t="t" r="r" b="b"/>
            <a:pathLst>
              <a:path w="175160" h="175538">
                <a:moveTo>
                  <a:pt x="0" y="0"/>
                </a:moveTo>
                <a:lnTo>
                  <a:pt x="175160" y="0"/>
                </a:lnTo>
                <a:lnTo>
                  <a:pt x="175160" y="175538"/>
                </a:lnTo>
                <a:lnTo>
                  <a:pt x="0" y="17553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a:off x="16580546" y="7819094"/>
            <a:ext cx="1078668" cy="919580"/>
          </a:xfrm>
          <a:custGeom>
            <a:avLst/>
            <a:gdLst/>
            <a:ahLst/>
            <a:cxnLst/>
            <a:rect l="l" t="t" r="r" b="b"/>
            <a:pathLst>
              <a:path w="1078668" h="919580">
                <a:moveTo>
                  <a:pt x="0" y="0"/>
                </a:moveTo>
                <a:lnTo>
                  <a:pt x="1078668" y="0"/>
                </a:lnTo>
                <a:lnTo>
                  <a:pt x="1078668" y="919580"/>
                </a:lnTo>
                <a:lnTo>
                  <a:pt x="0" y="91958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7" name="Freeform 17"/>
          <p:cNvSpPr/>
          <p:nvPr/>
        </p:nvSpPr>
        <p:spPr>
          <a:xfrm>
            <a:off x="15181574" y="7614184"/>
            <a:ext cx="1234368" cy="1217236"/>
          </a:xfrm>
          <a:custGeom>
            <a:avLst/>
            <a:gdLst/>
            <a:ahLst/>
            <a:cxnLst/>
            <a:rect l="l" t="t" r="r" b="b"/>
            <a:pathLst>
              <a:path w="1234368" h="1217236">
                <a:moveTo>
                  <a:pt x="0" y="0"/>
                </a:moveTo>
                <a:lnTo>
                  <a:pt x="1234368" y="0"/>
                </a:lnTo>
                <a:lnTo>
                  <a:pt x="1234368" y="1217236"/>
                </a:lnTo>
                <a:lnTo>
                  <a:pt x="0" y="121723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8" name="Freeform 18"/>
          <p:cNvSpPr/>
          <p:nvPr/>
        </p:nvSpPr>
        <p:spPr>
          <a:xfrm>
            <a:off x="15238713" y="2790852"/>
            <a:ext cx="3095338" cy="3226451"/>
          </a:xfrm>
          <a:custGeom>
            <a:avLst/>
            <a:gdLst/>
            <a:ahLst/>
            <a:cxnLst/>
            <a:rect l="l" t="t" r="r" b="b"/>
            <a:pathLst>
              <a:path w="3095338" h="3226451">
                <a:moveTo>
                  <a:pt x="0" y="0"/>
                </a:moveTo>
                <a:lnTo>
                  <a:pt x="3095337" y="0"/>
                </a:lnTo>
                <a:lnTo>
                  <a:pt x="3095337" y="3226452"/>
                </a:lnTo>
                <a:lnTo>
                  <a:pt x="0" y="322645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9" name="Freeform 19"/>
          <p:cNvSpPr/>
          <p:nvPr/>
        </p:nvSpPr>
        <p:spPr>
          <a:xfrm>
            <a:off x="12209130" y="4576429"/>
            <a:ext cx="3337305" cy="3293983"/>
          </a:xfrm>
          <a:custGeom>
            <a:avLst/>
            <a:gdLst/>
            <a:ahLst/>
            <a:cxnLst/>
            <a:rect l="l" t="t" r="r" b="b"/>
            <a:pathLst>
              <a:path w="3337305" h="3293983">
                <a:moveTo>
                  <a:pt x="0" y="0"/>
                </a:moveTo>
                <a:lnTo>
                  <a:pt x="3337305" y="0"/>
                </a:lnTo>
                <a:lnTo>
                  <a:pt x="3337305" y="3293982"/>
                </a:lnTo>
                <a:lnTo>
                  <a:pt x="0" y="329398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0" name="Freeform 20"/>
          <p:cNvSpPr/>
          <p:nvPr/>
        </p:nvSpPr>
        <p:spPr>
          <a:xfrm>
            <a:off x="16055100" y="6060388"/>
            <a:ext cx="2642758" cy="1226986"/>
          </a:xfrm>
          <a:custGeom>
            <a:avLst/>
            <a:gdLst/>
            <a:ahLst/>
            <a:cxnLst/>
            <a:rect l="l" t="t" r="r" b="b"/>
            <a:pathLst>
              <a:path w="2642758" h="1226986">
                <a:moveTo>
                  <a:pt x="0" y="0"/>
                </a:moveTo>
                <a:lnTo>
                  <a:pt x="2642758" y="0"/>
                </a:lnTo>
                <a:lnTo>
                  <a:pt x="2642758" y="1226986"/>
                </a:lnTo>
                <a:lnTo>
                  <a:pt x="0" y="1226986"/>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404000" y="4443900"/>
            <a:ext cx="10353600" cy="1465800"/>
            <a:chOff x="0" y="0"/>
            <a:chExt cx="13804800" cy="1954400"/>
          </a:xfrm>
        </p:grpSpPr>
        <p:sp>
          <p:nvSpPr>
            <p:cNvPr id="3" name="Freeform 3"/>
            <p:cNvSpPr/>
            <p:nvPr/>
          </p:nvSpPr>
          <p:spPr>
            <a:xfrm>
              <a:off x="0" y="0"/>
              <a:ext cx="13804773" cy="1954403"/>
            </a:xfrm>
            <a:custGeom>
              <a:avLst/>
              <a:gdLst/>
              <a:ahLst/>
              <a:cxnLst/>
              <a:rect l="l" t="t" r="r" b="b"/>
              <a:pathLst>
                <a:path w="13804773" h="1954403">
                  <a:moveTo>
                    <a:pt x="0" y="0"/>
                  </a:moveTo>
                  <a:lnTo>
                    <a:pt x="13804773" y="0"/>
                  </a:lnTo>
                  <a:lnTo>
                    <a:pt x="13804773" y="1954403"/>
                  </a:lnTo>
                  <a:lnTo>
                    <a:pt x="0" y="1954403"/>
                  </a:lnTo>
                  <a:close/>
                </a:path>
              </a:pathLst>
            </a:custGeom>
            <a:solidFill>
              <a:srgbClr val="C44937"/>
            </a:solidFill>
          </p:spPr>
          <p:txBody>
            <a:bodyPr/>
            <a:lstStyle/>
            <a:p>
              <a:endParaRPr lang="en-US"/>
            </a:p>
          </p:txBody>
        </p:sp>
      </p:grpSp>
      <p:grpSp>
        <p:nvGrpSpPr>
          <p:cNvPr id="4" name="Group 4"/>
          <p:cNvGrpSpPr/>
          <p:nvPr/>
        </p:nvGrpSpPr>
        <p:grpSpPr>
          <a:xfrm>
            <a:off x="791452" y="2234477"/>
            <a:ext cx="5866800" cy="5866800"/>
            <a:chOff x="0" y="0"/>
            <a:chExt cx="7822400" cy="7822400"/>
          </a:xfrm>
        </p:grpSpPr>
        <p:sp>
          <p:nvSpPr>
            <p:cNvPr id="5" name="Freeform 5"/>
            <p:cNvSpPr/>
            <p:nvPr/>
          </p:nvSpPr>
          <p:spPr>
            <a:xfrm>
              <a:off x="0" y="0"/>
              <a:ext cx="7822438" cy="7822438"/>
            </a:xfrm>
            <a:custGeom>
              <a:avLst/>
              <a:gdLst/>
              <a:ahLst/>
              <a:cxnLst/>
              <a:rect l="l" t="t" r="r" b="b"/>
              <a:pathLst>
                <a:path w="7822438" h="7822438">
                  <a:moveTo>
                    <a:pt x="0" y="3911219"/>
                  </a:moveTo>
                  <a:cubicBezTo>
                    <a:pt x="0" y="1751076"/>
                    <a:pt x="1751076" y="0"/>
                    <a:pt x="3911219" y="0"/>
                  </a:cubicBezTo>
                  <a:cubicBezTo>
                    <a:pt x="6071362" y="0"/>
                    <a:pt x="7822438" y="1751076"/>
                    <a:pt x="7822438" y="3911219"/>
                  </a:cubicBezTo>
                  <a:cubicBezTo>
                    <a:pt x="7822438" y="6071362"/>
                    <a:pt x="6071235" y="7822438"/>
                    <a:pt x="3911219" y="7822438"/>
                  </a:cubicBezTo>
                  <a:cubicBezTo>
                    <a:pt x="1751203" y="7822438"/>
                    <a:pt x="0" y="6071235"/>
                    <a:pt x="0" y="3911219"/>
                  </a:cubicBezTo>
                  <a:close/>
                </a:path>
              </a:pathLst>
            </a:custGeom>
            <a:solidFill>
              <a:srgbClr val="C5C5C5"/>
            </a:solidFill>
          </p:spPr>
          <p:txBody>
            <a:bodyPr/>
            <a:lstStyle/>
            <a:p>
              <a:endParaRPr lang="en-US"/>
            </a:p>
          </p:txBody>
        </p:sp>
      </p:grpSp>
      <p:sp>
        <p:nvSpPr>
          <p:cNvPr id="6" name="Freeform 6"/>
          <p:cNvSpPr/>
          <p:nvPr/>
        </p:nvSpPr>
        <p:spPr>
          <a:xfrm>
            <a:off x="6858157" y="240257"/>
            <a:ext cx="8191708" cy="2156592"/>
          </a:xfrm>
          <a:custGeom>
            <a:avLst/>
            <a:gdLst/>
            <a:ahLst/>
            <a:cxnLst/>
            <a:rect l="l" t="t" r="r" b="b"/>
            <a:pathLst>
              <a:path w="8191708" h="2156592">
                <a:moveTo>
                  <a:pt x="0" y="0"/>
                </a:moveTo>
                <a:lnTo>
                  <a:pt x="8191708" y="0"/>
                </a:lnTo>
                <a:lnTo>
                  <a:pt x="8191708" y="2156592"/>
                </a:lnTo>
                <a:lnTo>
                  <a:pt x="0" y="2156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779750" y="8464988"/>
            <a:ext cx="852198" cy="1177868"/>
          </a:xfrm>
          <a:custGeom>
            <a:avLst/>
            <a:gdLst/>
            <a:ahLst/>
            <a:cxnLst/>
            <a:rect l="l" t="t" r="r" b="b"/>
            <a:pathLst>
              <a:path w="852198" h="1177868">
                <a:moveTo>
                  <a:pt x="0" y="0"/>
                </a:moveTo>
                <a:lnTo>
                  <a:pt x="852198" y="0"/>
                </a:lnTo>
                <a:lnTo>
                  <a:pt x="852198" y="1177868"/>
                </a:lnTo>
                <a:lnTo>
                  <a:pt x="0" y="11778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752396" y="6747105"/>
            <a:ext cx="2376402" cy="2873802"/>
          </a:xfrm>
          <a:custGeom>
            <a:avLst/>
            <a:gdLst/>
            <a:ahLst/>
            <a:cxnLst/>
            <a:rect l="l" t="t" r="r" b="b"/>
            <a:pathLst>
              <a:path w="2376402" h="2873802">
                <a:moveTo>
                  <a:pt x="0" y="0"/>
                </a:moveTo>
                <a:lnTo>
                  <a:pt x="2376402" y="0"/>
                </a:lnTo>
                <a:lnTo>
                  <a:pt x="2376402" y="2873802"/>
                </a:lnTo>
                <a:lnTo>
                  <a:pt x="0" y="28738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68232" y="757583"/>
            <a:ext cx="2461381" cy="2977545"/>
          </a:xfrm>
          <a:custGeom>
            <a:avLst/>
            <a:gdLst/>
            <a:ahLst/>
            <a:cxnLst/>
            <a:rect l="l" t="t" r="r" b="b"/>
            <a:pathLst>
              <a:path w="2461381" h="2977545">
                <a:moveTo>
                  <a:pt x="0" y="0"/>
                </a:moveTo>
                <a:lnTo>
                  <a:pt x="2461381" y="0"/>
                </a:lnTo>
                <a:lnTo>
                  <a:pt x="2461381" y="2977546"/>
                </a:lnTo>
                <a:lnTo>
                  <a:pt x="0" y="29775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4437342" y="1075341"/>
            <a:ext cx="852204" cy="852984"/>
          </a:xfrm>
          <a:custGeom>
            <a:avLst/>
            <a:gdLst/>
            <a:ahLst/>
            <a:cxnLst/>
            <a:rect l="l" t="t" r="r" b="b"/>
            <a:pathLst>
              <a:path w="852204" h="852984">
                <a:moveTo>
                  <a:pt x="0" y="0"/>
                </a:moveTo>
                <a:lnTo>
                  <a:pt x="852204" y="0"/>
                </a:lnTo>
                <a:lnTo>
                  <a:pt x="852204" y="852984"/>
                </a:lnTo>
                <a:lnTo>
                  <a:pt x="0" y="8529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423863" y="8474409"/>
            <a:ext cx="1533812" cy="1533901"/>
          </a:xfrm>
          <a:custGeom>
            <a:avLst/>
            <a:gdLst/>
            <a:ahLst/>
            <a:cxnLst/>
            <a:rect l="l" t="t" r="r" b="b"/>
            <a:pathLst>
              <a:path w="1533812" h="1533901">
                <a:moveTo>
                  <a:pt x="0" y="0"/>
                </a:moveTo>
                <a:lnTo>
                  <a:pt x="1533812" y="0"/>
                </a:lnTo>
                <a:lnTo>
                  <a:pt x="1533812" y="1533901"/>
                </a:lnTo>
                <a:lnTo>
                  <a:pt x="0" y="15339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2257362" y="7563364"/>
            <a:ext cx="560476" cy="645360"/>
          </a:xfrm>
          <a:custGeom>
            <a:avLst/>
            <a:gdLst/>
            <a:ahLst/>
            <a:cxnLst/>
            <a:rect l="l" t="t" r="r" b="b"/>
            <a:pathLst>
              <a:path w="560476" h="645360">
                <a:moveTo>
                  <a:pt x="0" y="0"/>
                </a:moveTo>
                <a:lnTo>
                  <a:pt x="560476" y="0"/>
                </a:lnTo>
                <a:lnTo>
                  <a:pt x="560476" y="645360"/>
                </a:lnTo>
                <a:lnTo>
                  <a:pt x="0" y="6453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1870828" y="2273864"/>
            <a:ext cx="4223774" cy="5705700"/>
            <a:chOff x="0" y="0"/>
            <a:chExt cx="5631699" cy="7607600"/>
          </a:xfrm>
        </p:grpSpPr>
        <p:sp>
          <p:nvSpPr>
            <p:cNvPr id="14" name="Freeform 14"/>
            <p:cNvSpPr/>
            <p:nvPr/>
          </p:nvSpPr>
          <p:spPr>
            <a:xfrm>
              <a:off x="28484" y="25400"/>
              <a:ext cx="5574687" cy="7556881"/>
            </a:xfrm>
            <a:custGeom>
              <a:avLst/>
              <a:gdLst/>
              <a:ahLst/>
              <a:cxnLst/>
              <a:rect l="l" t="t" r="r" b="b"/>
              <a:pathLst>
                <a:path w="5574687" h="7556881">
                  <a:moveTo>
                    <a:pt x="0" y="831469"/>
                  </a:moveTo>
                  <a:cubicBezTo>
                    <a:pt x="0" y="372237"/>
                    <a:pt x="416004" y="0"/>
                    <a:pt x="929138" y="0"/>
                  </a:cubicBezTo>
                  <a:lnTo>
                    <a:pt x="4645549" y="0"/>
                  </a:lnTo>
                  <a:cubicBezTo>
                    <a:pt x="5158683" y="0"/>
                    <a:pt x="5574687" y="372237"/>
                    <a:pt x="5574687" y="831469"/>
                  </a:cubicBezTo>
                  <a:lnTo>
                    <a:pt x="5574687" y="6725412"/>
                  </a:lnTo>
                  <a:cubicBezTo>
                    <a:pt x="5574687" y="7184644"/>
                    <a:pt x="5158683" y="7556881"/>
                    <a:pt x="4645549" y="7556881"/>
                  </a:cubicBezTo>
                  <a:lnTo>
                    <a:pt x="929138" y="7556881"/>
                  </a:lnTo>
                  <a:cubicBezTo>
                    <a:pt x="416004" y="7556754"/>
                    <a:pt x="0" y="7184517"/>
                    <a:pt x="0" y="6725412"/>
                  </a:cubicBezTo>
                  <a:close/>
                </a:path>
              </a:pathLst>
            </a:custGeom>
            <a:solidFill>
              <a:srgbClr val="CF724B"/>
            </a:solidFill>
          </p:spPr>
          <p:txBody>
            <a:bodyPr/>
            <a:lstStyle/>
            <a:p>
              <a:endParaRPr lang="en-US"/>
            </a:p>
          </p:txBody>
        </p:sp>
        <p:sp>
          <p:nvSpPr>
            <p:cNvPr id="15" name="Freeform 15"/>
            <p:cNvSpPr/>
            <p:nvPr/>
          </p:nvSpPr>
          <p:spPr>
            <a:xfrm>
              <a:off x="0" y="0"/>
              <a:ext cx="5631655" cy="7607681"/>
            </a:xfrm>
            <a:custGeom>
              <a:avLst/>
              <a:gdLst/>
              <a:ahLst/>
              <a:cxnLst/>
              <a:rect l="l" t="t" r="r" b="b"/>
              <a:pathLst>
                <a:path w="5631655" h="7607681">
                  <a:moveTo>
                    <a:pt x="0" y="856869"/>
                  </a:moveTo>
                  <a:cubicBezTo>
                    <a:pt x="0" y="383667"/>
                    <a:pt x="428680" y="0"/>
                    <a:pt x="957622" y="0"/>
                  </a:cubicBezTo>
                  <a:lnTo>
                    <a:pt x="4674033" y="0"/>
                  </a:lnTo>
                  <a:lnTo>
                    <a:pt x="4674033" y="25400"/>
                  </a:lnTo>
                  <a:lnTo>
                    <a:pt x="4674033" y="0"/>
                  </a:lnTo>
                  <a:lnTo>
                    <a:pt x="4674033" y="25400"/>
                  </a:lnTo>
                  <a:lnTo>
                    <a:pt x="4674033" y="0"/>
                  </a:lnTo>
                  <a:cubicBezTo>
                    <a:pt x="5202975" y="0"/>
                    <a:pt x="5631655" y="383667"/>
                    <a:pt x="5631655" y="856869"/>
                  </a:cubicBezTo>
                  <a:lnTo>
                    <a:pt x="5631655" y="6750812"/>
                  </a:lnTo>
                  <a:lnTo>
                    <a:pt x="5603171" y="6750812"/>
                  </a:lnTo>
                  <a:lnTo>
                    <a:pt x="5631655" y="6750812"/>
                  </a:lnTo>
                  <a:cubicBezTo>
                    <a:pt x="5631655" y="7223887"/>
                    <a:pt x="5202975" y="7607681"/>
                    <a:pt x="4674033" y="7607681"/>
                  </a:cubicBezTo>
                  <a:lnTo>
                    <a:pt x="4674033" y="7582281"/>
                  </a:lnTo>
                  <a:lnTo>
                    <a:pt x="4674033" y="7607681"/>
                  </a:lnTo>
                  <a:lnTo>
                    <a:pt x="957622" y="7607681"/>
                  </a:lnTo>
                  <a:lnTo>
                    <a:pt x="957622" y="7582281"/>
                  </a:lnTo>
                  <a:lnTo>
                    <a:pt x="957622" y="7607681"/>
                  </a:lnTo>
                  <a:cubicBezTo>
                    <a:pt x="428680" y="7607554"/>
                    <a:pt x="0" y="7223887"/>
                    <a:pt x="0" y="6750812"/>
                  </a:cubicBezTo>
                  <a:lnTo>
                    <a:pt x="0" y="856869"/>
                  </a:lnTo>
                  <a:lnTo>
                    <a:pt x="28484" y="856869"/>
                  </a:lnTo>
                  <a:lnTo>
                    <a:pt x="0" y="856869"/>
                  </a:lnTo>
                  <a:moveTo>
                    <a:pt x="56967" y="856869"/>
                  </a:moveTo>
                  <a:lnTo>
                    <a:pt x="56967" y="6750812"/>
                  </a:lnTo>
                  <a:lnTo>
                    <a:pt x="28484" y="6750812"/>
                  </a:lnTo>
                  <a:lnTo>
                    <a:pt x="56967" y="6750812"/>
                  </a:lnTo>
                  <a:cubicBezTo>
                    <a:pt x="56967" y="7196074"/>
                    <a:pt x="460297" y="7556881"/>
                    <a:pt x="957622" y="7556881"/>
                  </a:cubicBezTo>
                  <a:lnTo>
                    <a:pt x="4674033" y="7556881"/>
                  </a:lnTo>
                  <a:cubicBezTo>
                    <a:pt x="5171358" y="7556881"/>
                    <a:pt x="5574687" y="7196074"/>
                    <a:pt x="5574687" y="6750812"/>
                  </a:cubicBezTo>
                  <a:lnTo>
                    <a:pt x="5574687" y="856869"/>
                  </a:lnTo>
                  <a:lnTo>
                    <a:pt x="5603171" y="856869"/>
                  </a:lnTo>
                  <a:lnTo>
                    <a:pt x="5574687" y="856869"/>
                  </a:lnTo>
                  <a:cubicBezTo>
                    <a:pt x="5574687" y="411607"/>
                    <a:pt x="5171358" y="50800"/>
                    <a:pt x="4674033" y="50800"/>
                  </a:cubicBezTo>
                  <a:lnTo>
                    <a:pt x="957622" y="50800"/>
                  </a:lnTo>
                  <a:lnTo>
                    <a:pt x="957622" y="25400"/>
                  </a:lnTo>
                  <a:lnTo>
                    <a:pt x="957622" y="50800"/>
                  </a:lnTo>
                  <a:cubicBezTo>
                    <a:pt x="460297" y="50800"/>
                    <a:pt x="56967" y="411607"/>
                    <a:pt x="56967" y="856869"/>
                  </a:cubicBezTo>
                  <a:close/>
                </a:path>
              </a:pathLst>
            </a:custGeom>
            <a:solidFill>
              <a:srgbClr val="272727"/>
            </a:solidFill>
          </p:spPr>
          <p:txBody>
            <a:bodyPr/>
            <a:lstStyle/>
            <a:p>
              <a:endParaRPr lang="en-US"/>
            </a:p>
          </p:txBody>
        </p:sp>
      </p:grpSp>
      <p:sp>
        <p:nvSpPr>
          <p:cNvPr id="16" name="Freeform 16"/>
          <p:cNvSpPr/>
          <p:nvPr/>
        </p:nvSpPr>
        <p:spPr>
          <a:xfrm>
            <a:off x="5938370" y="1318553"/>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7" name="Freeform 17"/>
          <p:cNvSpPr/>
          <p:nvPr/>
        </p:nvSpPr>
        <p:spPr>
          <a:xfrm>
            <a:off x="6587516" y="169396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8" name="Freeform 18"/>
          <p:cNvSpPr/>
          <p:nvPr/>
        </p:nvSpPr>
        <p:spPr>
          <a:xfrm>
            <a:off x="1891935" y="2290650"/>
            <a:ext cx="4310960" cy="5672128"/>
          </a:xfrm>
          <a:custGeom>
            <a:avLst/>
            <a:gdLst/>
            <a:ahLst/>
            <a:cxnLst/>
            <a:rect l="l" t="t" r="r" b="b"/>
            <a:pathLst>
              <a:path w="4310960" h="5672128">
                <a:moveTo>
                  <a:pt x="0" y="0"/>
                </a:moveTo>
                <a:lnTo>
                  <a:pt x="4310960" y="0"/>
                </a:lnTo>
                <a:lnTo>
                  <a:pt x="4310960" y="5672128"/>
                </a:lnTo>
                <a:lnTo>
                  <a:pt x="0" y="5672128"/>
                </a:lnTo>
                <a:lnTo>
                  <a:pt x="0" y="0"/>
                </a:lnTo>
                <a:close/>
              </a:path>
            </a:pathLst>
          </a:custGeom>
          <a:blipFill>
            <a:blip r:embed="rId21"/>
            <a:stretch>
              <a:fillRect l="-6514" r="-2570"/>
            </a:stretch>
          </a:blipFill>
        </p:spPr>
        <p:txBody>
          <a:bodyPr/>
          <a:lstStyle/>
          <a:p>
            <a:endParaRPr lang="en-US"/>
          </a:p>
        </p:txBody>
      </p:sp>
      <p:sp>
        <p:nvSpPr>
          <p:cNvPr id="19" name="TextBox 19"/>
          <p:cNvSpPr txBox="1"/>
          <p:nvPr/>
        </p:nvSpPr>
        <p:spPr>
          <a:xfrm>
            <a:off x="7291754" y="398494"/>
            <a:ext cx="7355400" cy="1695450"/>
          </a:xfrm>
          <a:prstGeom prst="rect">
            <a:avLst/>
          </a:prstGeom>
        </p:spPr>
        <p:txBody>
          <a:bodyPr lIns="0" tIns="0" rIns="0" bIns="0" rtlCol="0" anchor="t">
            <a:spAutoFit/>
          </a:bodyPr>
          <a:lstStyle/>
          <a:p>
            <a:pPr algn="ctr">
              <a:lnSpc>
                <a:spcPts val="6681"/>
              </a:lnSpc>
            </a:pPr>
            <a:r>
              <a:rPr lang="en-US" sz="5567" b="1">
                <a:solidFill>
                  <a:srgbClr val="272727"/>
                </a:solidFill>
                <a:latin typeface="Dancing Script Bold"/>
                <a:ea typeface="Dancing Script Bold"/>
                <a:cs typeface="Dancing Script Bold"/>
                <a:sym typeface="Dancing Script Bold"/>
              </a:rPr>
              <a:t>2. Vai trò của mạng xã hội trong các mối quan hệ</a:t>
            </a:r>
          </a:p>
        </p:txBody>
      </p:sp>
      <p:sp>
        <p:nvSpPr>
          <p:cNvPr id="20" name="TextBox 20"/>
          <p:cNvSpPr txBox="1"/>
          <p:nvPr/>
        </p:nvSpPr>
        <p:spPr>
          <a:xfrm>
            <a:off x="7632467" y="3124987"/>
            <a:ext cx="8709864" cy="5505450"/>
          </a:xfrm>
          <a:prstGeom prst="rect">
            <a:avLst/>
          </a:prstGeom>
        </p:spPr>
        <p:txBody>
          <a:bodyPr lIns="0" tIns="0" rIns="0" bIns="0" rtlCol="0" anchor="t">
            <a:spAutoFit/>
          </a:bodyPr>
          <a:lstStyle/>
          <a:p>
            <a:pPr algn="l">
              <a:lnSpc>
                <a:spcPts val="6000"/>
              </a:lnSpc>
              <a:spcBef>
                <a:spcPct val="0"/>
              </a:spcBef>
            </a:pPr>
            <a:r>
              <a:rPr lang="en-US" sz="5000" b="1">
                <a:solidFill>
                  <a:srgbClr val="272727"/>
                </a:solidFill>
                <a:latin typeface="Dancing Script Bold"/>
                <a:ea typeface="Dancing Script Bold"/>
                <a:cs typeface="Dancing Script Bold"/>
                <a:sym typeface="Dancing Script Bold"/>
              </a:rPr>
              <a:t>*Kết nối mọi người:</a:t>
            </a:r>
          </a:p>
          <a:p>
            <a:pPr marL="842010" lvl="1" indent="-421005" algn="l">
              <a:lnSpc>
                <a:spcPts val="4680"/>
              </a:lnSpc>
              <a:spcBef>
                <a:spcPct val="0"/>
              </a:spcBef>
              <a:buFont typeface="Arial"/>
              <a:buChar char="•"/>
            </a:pPr>
            <a:r>
              <a:rPr lang="en-US" sz="3900">
                <a:solidFill>
                  <a:srgbClr val="272727"/>
                </a:solidFill>
                <a:latin typeface="Lato"/>
                <a:ea typeface="Lato"/>
                <a:cs typeface="Lato"/>
                <a:sym typeface="Lato"/>
              </a:rPr>
              <a:t>Mạng xã hội giúp duy trì các mối quan hệ hiện có và tạo cơ hội mở rộng quan hệ mới.</a:t>
            </a:r>
          </a:p>
          <a:p>
            <a:pPr marL="842010" lvl="1" indent="-421005" algn="l">
              <a:lnSpc>
                <a:spcPts val="4680"/>
              </a:lnSpc>
              <a:spcBef>
                <a:spcPct val="0"/>
              </a:spcBef>
              <a:buFont typeface="Arial"/>
              <a:buChar char="•"/>
            </a:pPr>
            <a:r>
              <a:rPr lang="en-US" sz="3900">
                <a:solidFill>
                  <a:srgbClr val="272727"/>
                </a:solidFill>
                <a:latin typeface="Lato"/>
                <a:ea typeface="Lato"/>
                <a:cs typeface="Lato"/>
                <a:sym typeface="Lato"/>
              </a:rPr>
              <a:t>Ví dụ: Bạn có thể kết bạn với những người ở xa, giao lưu với những người cùng sở thích, học tập hoặc làm việc cùng nhau.</a:t>
            </a:r>
          </a:p>
          <a:p>
            <a:pPr algn="l">
              <a:lnSpc>
                <a:spcPts val="4723"/>
              </a:lnSpc>
              <a:spcBef>
                <a:spcPct val="0"/>
              </a:spcBef>
            </a:pPr>
            <a:endParaRPr lang="en-US" sz="3900">
              <a:solidFill>
                <a:srgbClr val="272727"/>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404000" y="4443900"/>
            <a:ext cx="10353600" cy="1465800"/>
            <a:chOff x="0" y="0"/>
            <a:chExt cx="13804800" cy="1954400"/>
          </a:xfrm>
        </p:grpSpPr>
        <p:sp>
          <p:nvSpPr>
            <p:cNvPr id="3" name="Freeform 3"/>
            <p:cNvSpPr/>
            <p:nvPr/>
          </p:nvSpPr>
          <p:spPr>
            <a:xfrm>
              <a:off x="0" y="0"/>
              <a:ext cx="13804773" cy="1954403"/>
            </a:xfrm>
            <a:custGeom>
              <a:avLst/>
              <a:gdLst/>
              <a:ahLst/>
              <a:cxnLst/>
              <a:rect l="l" t="t" r="r" b="b"/>
              <a:pathLst>
                <a:path w="13804773" h="1954403">
                  <a:moveTo>
                    <a:pt x="0" y="0"/>
                  </a:moveTo>
                  <a:lnTo>
                    <a:pt x="13804773" y="0"/>
                  </a:lnTo>
                  <a:lnTo>
                    <a:pt x="13804773" y="1954403"/>
                  </a:lnTo>
                  <a:lnTo>
                    <a:pt x="0" y="1954403"/>
                  </a:lnTo>
                  <a:close/>
                </a:path>
              </a:pathLst>
            </a:custGeom>
            <a:solidFill>
              <a:srgbClr val="C44937"/>
            </a:solidFill>
          </p:spPr>
          <p:txBody>
            <a:bodyPr/>
            <a:lstStyle/>
            <a:p>
              <a:endParaRPr lang="en-US"/>
            </a:p>
          </p:txBody>
        </p:sp>
      </p:grpSp>
      <p:grpSp>
        <p:nvGrpSpPr>
          <p:cNvPr id="4" name="Group 4"/>
          <p:cNvGrpSpPr/>
          <p:nvPr/>
        </p:nvGrpSpPr>
        <p:grpSpPr>
          <a:xfrm>
            <a:off x="791452" y="2234477"/>
            <a:ext cx="5866800" cy="5866800"/>
            <a:chOff x="0" y="0"/>
            <a:chExt cx="7822400" cy="7822400"/>
          </a:xfrm>
        </p:grpSpPr>
        <p:sp>
          <p:nvSpPr>
            <p:cNvPr id="5" name="Freeform 5"/>
            <p:cNvSpPr/>
            <p:nvPr/>
          </p:nvSpPr>
          <p:spPr>
            <a:xfrm>
              <a:off x="0" y="0"/>
              <a:ext cx="7822438" cy="7822438"/>
            </a:xfrm>
            <a:custGeom>
              <a:avLst/>
              <a:gdLst/>
              <a:ahLst/>
              <a:cxnLst/>
              <a:rect l="l" t="t" r="r" b="b"/>
              <a:pathLst>
                <a:path w="7822438" h="7822438">
                  <a:moveTo>
                    <a:pt x="0" y="3911219"/>
                  </a:moveTo>
                  <a:cubicBezTo>
                    <a:pt x="0" y="1751076"/>
                    <a:pt x="1751076" y="0"/>
                    <a:pt x="3911219" y="0"/>
                  </a:cubicBezTo>
                  <a:cubicBezTo>
                    <a:pt x="6071362" y="0"/>
                    <a:pt x="7822438" y="1751076"/>
                    <a:pt x="7822438" y="3911219"/>
                  </a:cubicBezTo>
                  <a:cubicBezTo>
                    <a:pt x="7822438" y="6071362"/>
                    <a:pt x="6071235" y="7822438"/>
                    <a:pt x="3911219" y="7822438"/>
                  </a:cubicBezTo>
                  <a:cubicBezTo>
                    <a:pt x="1751203" y="7822438"/>
                    <a:pt x="0" y="6071235"/>
                    <a:pt x="0" y="3911219"/>
                  </a:cubicBezTo>
                  <a:close/>
                </a:path>
              </a:pathLst>
            </a:custGeom>
            <a:solidFill>
              <a:srgbClr val="C5C5C5"/>
            </a:solidFill>
          </p:spPr>
          <p:txBody>
            <a:bodyPr/>
            <a:lstStyle/>
            <a:p>
              <a:endParaRPr lang="en-US"/>
            </a:p>
          </p:txBody>
        </p:sp>
      </p:grpSp>
      <p:sp>
        <p:nvSpPr>
          <p:cNvPr id="6" name="Freeform 6"/>
          <p:cNvSpPr/>
          <p:nvPr/>
        </p:nvSpPr>
        <p:spPr>
          <a:xfrm>
            <a:off x="6858157" y="240257"/>
            <a:ext cx="8191708" cy="2156592"/>
          </a:xfrm>
          <a:custGeom>
            <a:avLst/>
            <a:gdLst/>
            <a:ahLst/>
            <a:cxnLst/>
            <a:rect l="l" t="t" r="r" b="b"/>
            <a:pathLst>
              <a:path w="8191708" h="2156592">
                <a:moveTo>
                  <a:pt x="0" y="0"/>
                </a:moveTo>
                <a:lnTo>
                  <a:pt x="8191708" y="0"/>
                </a:lnTo>
                <a:lnTo>
                  <a:pt x="8191708" y="2156592"/>
                </a:lnTo>
                <a:lnTo>
                  <a:pt x="0" y="2156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779750" y="8464988"/>
            <a:ext cx="852198" cy="1177868"/>
          </a:xfrm>
          <a:custGeom>
            <a:avLst/>
            <a:gdLst/>
            <a:ahLst/>
            <a:cxnLst/>
            <a:rect l="l" t="t" r="r" b="b"/>
            <a:pathLst>
              <a:path w="852198" h="1177868">
                <a:moveTo>
                  <a:pt x="0" y="0"/>
                </a:moveTo>
                <a:lnTo>
                  <a:pt x="852198" y="0"/>
                </a:lnTo>
                <a:lnTo>
                  <a:pt x="852198" y="1177868"/>
                </a:lnTo>
                <a:lnTo>
                  <a:pt x="0" y="11778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752396" y="6747105"/>
            <a:ext cx="2376402" cy="2873802"/>
          </a:xfrm>
          <a:custGeom>
            <a:avLst/>
            <a:gdLst/>
            <a:ahLst/>
            <a:cxnLst/>
            <a:rect l="l" t="t" r="r" b="b"/>
            <a:pathLst>
              <a:path w="2376402" h="2873802">
                <a:moveTo>
                  <a:pt x="0" y="0"/>
                </a:moveTo>
                <a:lnTo>
                  <a:pt x="2376402" y="0"/>
                </a:lnTo>
                <a:lnTo>
                  <a:pt x="2376402" y="2873802"/>
                </a:lnTo>
                <a:lnTo>
                  <a:pt x="0" y="28738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68232" y="757583"/>
            <a:ext cx="2461381" cy="2977545"/>
          </a:xfrm>
          <a:custGeom>
            <a:avLst/>
            <a:gdLst/>
            <a:ahLst/>
            <a:cxnLst/>
            <a:rect l="l" t="t" r="r" b="b"/>
            <a:pathLst>
              <a:path w="2461381" h="2977545">
                <a:moveTo>
                  <a:pt x="0" y="0"/>
                </a:moveTo>
                <a:lnTo>
                  <a:pt x="2461381" y="0"/>
                </a:lnTo>
                <a:lnTo>
                  <a:pt x="2461381" y="2977546"/>
                </a:lnTo>
                <a:lnTo>
                  <a:pt x="0" y="29775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4437342" y="1075341"/>
            <a:ext cx="852204" cy="852984"/>
          </a:xfrm>
          <a:custGeom>
            <a:avLst/>
            <a:gdLst/>
            <a:ahLst/>
            <a:cxnLst/>
            <a:rect l="l" t="t" r="r" b="b"/>
            <a:pathLst>
              <a:path w="852204" h="852984">
                <a:moveTo>
                  <a:pt x="0" y="0"/>
                </a:moveTo>
                <a:lnTo>
                  <a:pt x="852204" y="0"/>
                </a:lnTo>
                <a:lnTo>
                  <a:pt x="852204" y="852984"/>
                </a:lnTo>
                <a:lnTo>
                  <a:pt x="0" y="8529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423863" y="8474409"/>
            <a:ext cx="1533812" cy="1533901"/>
          </a:xfrm>
          <a:custGeom>
            <a:avLst/>
            <a:gdLst/>
            <a:ahLst/>
            <a:cxnLst/>
            <a:rect l="l" t="t" r="r" b="b"/>
            <a:pathLst>
              <a:path w="1533812" h="1533901">
                <a:moveTo>
                  <a:pt x="0" y="0"/>
                </a:moveTo>
                <a:lnTo>
                  <a:pt x="1533812" y="0"/>
                </a:lnTo>
                <a:lnTo>
                  <a:pt x="1533812" y="1533901"/>
                </a:lnTo>
                <a:lnTo>
                  <a:pt x="0" y="15339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2257362" y="7563364"/>
            <a:ext cx="560476" cy="645360"/>
          </a:xfrm>
          <a:custGeom>
            <a:avLst/>
            <a:gdLst/>
            <a:ahLst/>
            <a:cxnLst/>
            <a:rect l="l" t="t" r="r" b="b"/>
            <a:pathLst>
              <a:path w="560476" h="645360">
                <a:moveTo>
                  <a:pt x="0" y="0"/>
                </a:moveTo>
                <a:lnTo>
                  <a:pt x="560476" y="0"/>
                </a:lnTo>
                <a:lnTo>
                  <a:pt x="560476" y="645360"/>
                </a:lnTo>
                <a:lnTo>
                  <a:pt x="0" y="6453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1870828" y="2273864"/>
            <a:ext cx="4223774" cy="5705700"/>
            <a:chOff x="0" y="0"/>
            <a:chExt cx="5631699" cy="7607600"/>
          </a:xfrm>
        </p:grpSpPr>
        <p:sp>
          <p:nvSpPr>
            <p:cNvPr id="14" name="Freeform 14"/>
            <p:cNvSpPr/>
            <p:nvPr/>
          </p:nvSpPr>
          <p:spPr>
            <a:xfrm>
              <a:off x="28484" y="25400"/>
              <a:ext cx="5574687" cy="7556881"/>
            </a:xfrm>
            <a:custGeom>
              <a:avLst/>
              <a:gdLst/>
              <a:ahLst/>
              <a:cxnLst/>
              <a:rect l="l" t="t" r="r" b="b"/>
              <a:pathLst>
                <a:path w="5574687" h="7556881">
                  <a:moveTo>
                    <a:pt x="0" y="831469"/>
                  </a:moveTo>
                  <a:cubicBezTo>
                    <a:pt x="0" y="372237"/>
                    <a:pt x="416004" y="0"/>
                    <a:pt x="929138" y="0"/>
                  </a:cubicBezTo>
                  <a:lnTo>
                    <a:pt x="4645549" y="0"/>
                  </a:lnTo>
                  <a:cubicBezTo>
                    <a:pt x="5158683" y="0"/>
                    <a:pt x="5574687" y="372237"/>
                    <a:pt x="5574687" y="831469"/>
                  </a:cubicBezTo>
                  <a:lnTo>
                    <a:pt x="5574687" y="6725412"/>
                  </a:lnTo>
                  <a:cubicBezTo>
                    <a:pt x="5574687" y="7184644"/>
                    <a:pt x="5158683" y="7556881"/>
                    <a:pt x="4645549" y="7556881"/>
                  </a:cubicBezTo>
                  <a:lnTo>
                    <a:pt x="929138" y="7556881"/>
                  </a:lnTo>
                  <a:cubicBezTo>
                    <a:pt x="416004" y="7556754"/>
                    <a:pt x="0" y="7184517"/>
                    <a:pt x="0" y="6725412"/>
                  </a:cubicBezTo>
                  <a:close/>
                </a:path>
              </a:pathLst>
            </a:custGeom>
            <a:solidFill>
              <a:srgbClr val="CF724B"/>
            </a:solidFill>
          </p:spPr>
          <p:txBody>
            <a:bodyPr/>
            <a:lstStyle/>
            <a:p>
              <a:endParaRPr lang="en-US"/>
            </a:p>
          </p:txBody>
        </p:sp>
        <p:sp>
          <p:nvSpPr>
            <p:cNvPr id="15" name="Freeform 15"/>
            <p:cNvSpPr/>
            <p:nvPr/>
          </p:nvSpPr>
          <p:spPr>
            <a:xfrm>
              <a:off x="0" y="0"/>
              <a:ext cx="5631655" cy="7607681"/>
            </a:xfrm>
            <a:custGeom>
              <a:avLst/>
              <a:gdLst/>
              <a:ahLst/>
              <a:cxnLst/>
              <a:rect l="l" t="t" r="r" b="b"/>
              <a:pathLst>
                <a:path w="5631655" h="7607681">
                  <a:moveTo>
                    <a:pt x="0" y="856869"/>
                  </a:moveTo>
                  <a:cubicBezTo>
                    <a:pt x="0" y="383667"/>
                    <a:pt x="428680" y="0"/>
                    <a:pt x="957622" y="0"/>
                  </a:cubicBezTo>
                  <a:lnTo>
                    <a:pt x="4674033" y="0"/>
                  </a:lnTo>
                  <a:lnTo>
                    <a:pt x="4674033" y="25400"/>
                  </a:lnTo>
                  <a:lnTo>
                    <a:pt x="4674033" y="0"/>
                  </a:lnTo>
                  <a:lnTo>
                    <a:pt x="4674033" y="25400"/>
                  </a:lnTo>
                  <a:lnTo>
                    <a:pt x="4674033" y="0"/>
                  </a:lnTo>
                  <a:cubicBezTo>
                    <a:pt x="5202975" y="0"/>
                    <a:pt x="5631655" y="383667"/>
                    <a:pt x="5631655" y="856869"/>
                  </a:cubicBezTo>
                  <a:lnTo>
                    <a:pt x="5631655" y="6750812"/>
                  </a:lnTo>
                  <a:lnTo>
                    <a:pt x="5603171" y="6750812"/>
                  </a:lnTo>
                  <a:lnTo>
                    <a:pt x="5631655" y="6750812"/>
                  </a:lnTo>
                  <a:cubicBezTo>
                    <a:pt x="5631655" y="7223887"/>
                    <a:pt x="5202975" y="7607681"/>
                    <a:pt x="4674033" y="7607681"/>
                  </a:cubicBezTo>
                  <a:lnTo>
                    <a:pt x="4674033" y="7582281"/>
                  </a:lnTo>
                  <a:lnTo>
                    <a:pt x="4674033" y="7607681"/>
                  </a:lnTo>
                  <a:lnTo>
                    <a:pt x="957622" y="7607681"/>
                  </a:lnTo>
                  <a:lnTo>
                    <a:pt x="957622" y="7582281"/>
                  </a:lnTo>
                  <a:lnTo>
                    <a:pt x="957622" y="7607681"/>
                  </a:lnTo>
                  <a:cubicBezTo>
                    <a:pt x="428680" y="7607554"/>
                    <a:pt x="0" y="7223887"/>
                    <a:pt x="0" y="6750812"/>
                  </a:cubicBezTo>
                  <a:lnTo>
                    <a:pt x="0" y="856869"/>
                  </a:lnTo>
                  <a:lnTo>
                    <a:pt x="28484" y="856869"/>
                  </a:lnTo>
                  <a:lnTo>
                    <a:pt x="0" y="856869"/>
                  </a:lnTo>
                  <a:moveTo>
                    <a:pt x="56967" y="856869"/>
                  </a:moveTo>
                  <a:lnTo>
                    <a:pt x="56967" y="6750812"/>
                  </a:lnTo>
                  <a:lnTo>
                    <a:pt x="28484" y="6750812"/>
                  </a:lnTo>
                  <a:lnTo>
                    <a:pt x="56967" y="6750812"/>
                  </a:lnTo>
                  <a:cubicBezTo>
                    <a:pt x="56967" y="7196074"/>
                    <a:pt x="460297" y="7556881"/>
                    <a:pt x="957622" y="7556881"/>
                  </a:cubicBezTo>
                  <a:lnTo>
                    <a:pt x="4674033" y="7556881"/>
                  </a:lnTo>
                  <a:cubicBezTo>
                    <a:pt x="5171358" y="7556881"/>
                    <a:pt x="5574687" y="7196074"/>
                    <a:pt x="5574687" y="6750812"/>
                  </a:cubicBezTo>
                  <a:lnTo>
                    <a:pt x="5574687" y="856869"/>
                  </a:lnTo>
                  <a:lnTo>
                    <a:pt x="5603171" y="856869"/>
                  </a:lnTo>
                  <a:lnTo>
                    <a:pt x="5574687" y="856869"/>
                  </a:lnTo>
                  <a:cubicBezTo>
                    <a:pt x="5574687" y="411607"/>
                    <a:pt x="5171358" y="50800"/>
                    <a:pt x="4674033" y="50800"/>
                  </a:cubicBezTo>
                  <a:lnTo>
                    <a:pt x="957622" y="50800"/>
                  </a:lnTo>
                  <a:lnTo>
                    <a:pt x="957622" y="25400"/>
                  </a:lnTo>
                  <a:lnTo>
                    <a:pt x="957622" y="50800"/>
                  </a:lnTo>
                  <a:cubicBezTo>
                    <a:pt x="460297" y="50800"/>
                    <a:pt x="56967" y="411607"/>
                    <a:pt x="56967" y="856869"/>
                  </a:cubicBezTo>
                  <a:close/>
                </a:path>
              </a:pathLst>
            </a:custGeom>
            <a:solidFill>
              <a:srgbClr val="272727"/>
            </a:solidFill>
          </p:spPr>
          <p:txBody>
            <a:bodyPr/>
            <a:lstStyle/>
            <a:p>
              <a:endParaRPr lang="en-US"/>
            </a:p>
          </p:txBody>
        </p:sp>
      </p:grpSp>
      <p:sp>
        <p:nvSpPr>
          <p:cNvPr id="16" name="Freeform 16"/>
          <p:cNvSpPr/>
          <p:nvPr/>
        </p:nvSpPr>
        <p:spPr>
          <a:xfrm>
            <a:off x="5938370" y="1318553"/>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7" name="Freeform 17"/>
          <p:cNvSpPr/>
          <p:nvPr/>
        </p:nvSpPr>
        <p:spPr>
          <a:xfrm>
            <a:off x="6587516" y="169396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8" name="Freeform 18"/>
          <p:cNvSpPr/>
          <p:nvPr/>
        </p:nvSpPr>
        <p:spPr>
          <a:xfrm>
            <a:off x="1891935" y="2290650"/>
            <a:ext cx="4310960" cy="5672128"/>
          </a:xfrm>
          <a:custGeom>
            <a:avLst/>
            <a:gdLst/>
            <a:ahLst/>
            <a:cxnLst/>
            <a:rect l="l" t="t" r="r" b="b"/>
            <a:pathLst>
              <a:path w="4310960" h="5672128">
                <a:moveTo>
                  <a:pt x="0" y="0"/>
                </a:moveTo>
                <a:lnTo>
                  <a:pt x="4310960" y="0"/>
                </a:lnTo>
                <a:lnTo>
                  <a:pt x="4310960" y="5672128"/>
                </a:lnTo>
                <a:lnTo>
                  <a:pt x="0" y="5672128"/>
                </a:lnTo>
                <a:lnTo>
                  <a:pt x="0" y="0"/>
                </a:lnTo>
                <a:close/>
              </a:path>
            </a:pathLst>
          </a:custGeom>
          <a:blipFill>
            <a:blip r:embed="rId21"/>
            <a:stretch>
              <a:fillRect l="-6514" r="-2570"/>
            </a:stretch>
          </a:blipFill>
        </p:spPr>
        <p:txBody>
          <a:bodyPr/>
          <a:lstStyle/>
          <a:p>
            <a:endParaRPr lang="en-US"/>
          </a:p>
        </p:txBody>
      </p:sp>
      <p:sp>
        <p:nvSpPr>
          <p:cNvPr id="19" name="TextBox 19"/>
          <p:cNvSpPr txBox="1"/>
          <p:nvPr/>
        </p:nvSpPr>
        <p:spPr>
          <a:xfrm>
            <a:off x="7291754" y="398494"/>
            <a:ext cx="7355400" cy="1695450"/>
          </a:xfrm>
          <a:prstGeom prst="rect">
            <a:avLst/>
          </a:prstGeom>
        </p:spPr>
        <p:txBody>
          <a:bodyPr lIns="0" tIns="0" rIns="0" bIns="0" rtlCol="0" anchor="t">
            <a:spAutoFit/>
          </a:bodyPr>
          <a:lstStyle/>
          <a:p>
            <a:pPr algn="ctr">
              <a:lnSpc>
                <a:spcPts val="6681"/>
              </a:lnSpc>
            </a:pPr>
            <a:r>
              <a:rPr lang="en-US" sz="5567" b="1">
                <a:solidFill>
                  <a:srgbClr val="272727"/>
                </a:solidFill>
                <a:latin typeface="Dancing Script Bold"/>
                <a:ea typeface="Dancing Script Bold"/>
                <a:cs typeface="Dancing Script Bold"/>
                <a:sym typeface="Dancing Script Bold"/>
              </a:rPr>
              <a:t>2. Vai trò của mạng xã hội trong các mối quan hệ</a:t>
            </a:r>
          </a:p>
        </p:txBody>
      </p:sp>
      <p:sp>
        <p:nvSpPr>
          <p:cNvPr id="20" name="TextBox 20"/>
          <p:cNvSpPr txBox="1"/>
          <p:nvPr/>
        </p:nvSpPr>
        <p:spPr>
          <a:xfrm>
            <a:off x="7632467" y="3124987"/>
            <a:ext cx="8709864" cy="5505450"/>
          </a:xfrm>
          <a:prstGeom prst="rect">
            <a:avLst/>
          </a:prstGeom>
        </p:spPr>
        <p:txBody>
          <a:bodyPr lIns="0" tIns="0" rIns="0" bIns="0" rtlCol="0" anchor="t">
            <a:spAutoFit/>
          </a:bodyPr>
          <a:lstStyle/>
          <a:p>
            <a:pPr algn="l">
              <a:lnSpc>
                <a:spcPts val="6000"/>
              </a:lnSpc>
            </a:pPr>
            <a:r>
              <a:rPr lang="en-US" sz="5000" b="1">
                <a:solidFill>
                  <a:srgbClr val="272727"/>
                </a:solidFill>
                <a:latin typeface="Dancing Script Bold"/>
                <a:ea typeface="Dancing Script Bold"/>
                <a:cs typeface="Dancing Script Bold"/>
                <a:sym typeface="Dancing Script Bold"/>
              </a:rPr>
              <a:t>*Chia sẻ và bày tỏ quan điểm:</a:t>
            </a:r>
          </a:p>
          <a:p>
            <a:pPr marL="842010" lvl="1" indent="-421005" algn="l">
              <a:lnSpc>
                <a:spcPts val="4680"/>
              </a:lnSpc>
              <a:buFont typeface="Arial"/>
              <a:buChar char="•"/>
            </a:pPr>
            <a:r>
              <a:rPr lang="en-US" sz="3900">
                <a:solidFill>
                  <a:srgbClr val="272727"/>
                </a:solidFill>
                <a:latin typeface="Lato"/>
                <a:ea typeface="Lato"/>
                <a:cs typeface="Lato"/>
                <a:sym typeface="Lato"/>
              </a:rPr>
              <a:t>Mỗi bài đăng, bình luận hay trạng thái đều thể hiện một phần tư tưởng, cảm xúc hoặc thái độ của cá nhân.</a:t>
            </a:r>
          </a:p>
          <a:p>
            <a:pPr algn="l">
              <a:lnSpc>
                <a:spcPts val="4680"/>
              </a:lnSpc>
            </a:pPr>
            <a:r>
              <a:rPr lang="en-US" sz="3900" b="1">
                <a:solidFill>
                  <a:srgbClr val="AF2620"/>
                </a:solidFill>
                <a:latin typeface="Lato Bold"/>
                <a:ea typeface="Lato Bold"/>
                <a:cs typeface="Lato Bold"/>
                <a:sym typeface="Lato Bold"/>
              </a:rPr>
              <a:t>=&gt;</a:t>
            </a:r>
            <a:r>
              <a:rPr lang="en-US" sz="3900">
                <a:solidFill>
                  <a:srgbClr val="272727"/>
                </a:solidFill>
                <a:latin typeface="Lato"/>
                <a:ea typeface="Lato"/>
                <a:cs typeface="Lato"/>
                <a:sym typeface="Lato"/>
              </a:rPr>
              <a:t>Qua đó, bạn bè hoặc cộng đồng mạng có thể hiểu rõ hơn về suy nghĩ và giá trị của bạn.</a:t>
            </a:r>
          </a:p>
          <a:p>
            <a:pPr algn="l">
              <a:lnSpc>
                <a:spcPts val="4680"/>
              </a:lnSpc>
              <a:spcBef>
                <a:spcPct val="0"/>
              </a:spcBef>
            </a:pPr>
            <a:endParaRPr lang="en-US" sz="3900">
              <a:solidFill>
                <a:srgbClr val="272727"/>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2404000" y="4443900"/>
            <a:ext cx="10353600" cy="1465800"/>
            <a:chOff x="0" y="0"/>
            <a:chExt cx="13804800" cy="1954400"/>
          </a:xfrm>
        </p:grpSpPr>
        <p:sp>
          <p:nvSpPr>
            <p:cNvPr id="3" name="Freeform 3"/>
            <p:cNvSpPr/>
            <p:nvPr/>
          </p:nvSpPr>
          <p:spPr>
            <a:xfrm>
              <a:off x="0" y="0"/>
              <a:ext cx="13804773" cy="1954403"/>
            </a:xfrm>
            <a:custGeom>
              <a:avLst/>
              <a:gdLst/>
              <a:ahLst/>
              <a:cxnLst/>
              <a:rect l="l" t="t" r="r" b="b"/>
              <a:pathLst>
                <a:path w="13804773" h="1954403">
                  <a:moveTo>
                    <a:pt x="0" y="0"/>
                  </a:moveTo>
                  <a:lnTo>
                    <a:pt x="13804773" y="0"/>
                  </a:lnTo>
                  <a:lnTo>
                    <a:pt x="13804773" y="1954403"/>
                  </a:lnTo>
                  <a:lnTo>
                    <a:pt x="0" y="1954403"/>
                  </a:lnTo>
                  <a:close/>
                </a:path>
              </a:pathLst>
            </a:custGeom>
            <a:solidFill>
              <a:srgbClr val="C44937"/>
            </a:solidFill>
          </p:spPr>
          <p:txBody>
            <a:bodyPr/>
            <a:lstStyle/>
            <a:p>
              <a:endParaRPr lang="en-US"/>
            </a:p>
          </p:txBody>
        </p:sp>
      </p:grpSp>
      <p:grpSp>
        <p:nvGrpSpPr>
          <p:cNvPr id="4" name="Group 4"/>
          <p:cNvGrpSpPr/>
          <p:nvPr/>
        </p:nvGrpSpPr>
        <p:grpSpPr>
          <a:xfrm>
            <a:off x="791452" y="2234477"/>
            <a:ext cx="5866800" cy="5866800"/>
            <a:chOff x="0" y="0"/>
            <a:chExt cx="7822400" cy="7822400"/>
          </a:xfrm>
        </p:grpSpPr>
        <p:sp>
          <p:nvSpPr>
            <p:cNvPr id="5" name="Freeform 5"/>
            <p:cNvSpPr/>
            <p:nvPr/>
          </p:nvSpPr>
          <p:spPr>
            <a:xfrm>
              <a:off x="0" y="0"/>
              <a:ext cx="7822438" cy="7822438"/>
            </a:xfrm>
            <a:custGeom>
              <a:avLst/>
              <a:gdLst/>
              <a:ahLst/>
              <a:cxnLst/>
              <a:rect l="l" t="t" r="r" b="b"/>
              <a:pathLst>
                <a:path w="7822438" h="7822438">
                  <a:moveTo>
                    <a:pt x="0" y="3911219"/>
                  </a:moveTo>
                  <a:cubicBezTo>
                    <a:pt x="0" y="1751076"/>
                    <a:pt x="1751076" y="0"/>
                    <a:pt x="3911219" y="0"/>
                  </a:cubicBezTo>
                  <a:cubicBezTo>
                    <a:pt x="6071362" y="0"/>
                    <a:pt x="7822438" y="1751076"/>
                    <a:pt x="7822438" y="3911219"/>
                  </a:cubicBezTo>
                  <a:cubicBezTo>
                    <a:pt x="7822438" y="6071362"/>
                    <a:pt x="6071235" y="7822438"/>
                    <a:pt x="3911219" y="7822438"/>
                  </a:cubicBezTo>
                  <a:cubicBezTo>
                    <a:pt x="1751203" y="7822438"/>
                    <a:pt x="0" y="6071235"/>
                    <a:pt x="0" y="3911219"/>
                  </a:cubicBezTo>
                  <a:close/>
                </a:path>
              </a:pathLst>
            </a:custGeom>
            <a:solidFill>
              <a:srgbClr val="C5C5C5"/>
            </a:solidFill>
          </p:spPr>
          <p:txBody>
            <a:bodyPr/>
            <a:lstStyle/>
            <a:p>
              <a:endParaRPr lang="en-US"/>
            </a:p>
          </p:txBody>
        </p:sp>
      </p:grpSp>
      <p:sp>
        <p:nvSpPr>
          <p:cNvPr id="6" name="Freeform 6"/>
          <p:cNvSpPr/>
          <p:nvPr/>
        </p:nvSpPr>
        <p:spPr>
          <a:xfrm>
            <a:off x="6858157" y="240257"/>
            <a:ext cx="8191708" cy="2156592"/>
          </a:xfrm>
          <a:custGeom>
            <a:avLst/>
            <a:gdLst/>
            <a:ahLst/>
            <a:cxnLst/>
            <a:rect l="l" t="t" r="r" b="b"/>
            <a:pathLst>
              <a:path w="8191708" h="2156592">
                <a:moveTo>
                  <a:pt x="0" y="0"/>
                </a:moveTo>
                <a:lnTo>
                  <a:pt x="8191708" y="0"/>
                </a:lnTo>
                <a:lnTo>
                  <a:pt x="8191708" y="2156592"/>
                </a:lnTo>
                <a:lnTo>
                  <a:pt x="0" y="2156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779750" y="8464988"/>
            <a:ext cx="852198" cy="1177868"/>
          </a:xfrm>
          <a:custGeom>
            <a:avLst/>
            <a:gdLst/>
            <a:ahLst/>
            <a:cxnLst/>
            <a:rect l="l" t="t" r="r" b="b"/>
            <a:pathLst>
              <a:path w="852198" h="1177868">
                <a:moveTo>
                  <a:pt x="0" y="0"/>
                </a:moveTo>
                <a:lnTo>
                  <a:pt x="852198" y="0"/>
                </a:lnTo>
                <a:lnTo>
                  <a:pt x="852198" y="1177868"/>
                </a:lnTo>
                <a:lnTo>
                  <a:pt x="0" y="11778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752396" y="6747105"/>
            <a:ext cx="2376402" cy="2873802"/>
          </a:xfrm>
          <a:custGeom>
            <a:avLst/>
            <a:gdLst/>
            <a:ahLst/>
            <a:cxnLst/>
            <a:rect l="l" t="t" r="r" b="b"/>
            <a:pathLst>
              <a:path w="2376402" h="2873802">
                <a:moveTo>
                  <a:pt x="0" y="0"/>
                </a:moveTo>
                <a:lnTo>
                  <a:pt x="2376402" y="0"/>
                </a:lnTo>
                <a:lnTo>
                  <a:pt x="2376402" y="2873802"/>
                </a:lnTo>
                <a:lnTo>
                  <a:pt x="0" y="28738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68232" y="757583"/>
            <a:ext cx="2461381" cy="2977545"/>
          </a:xfrm>
          <a:custGeom>
            <a:avLst/>
            <a:gdLst/>
            <a:ahLst/>
            <a:cxnLst/>
            <a:rect l="l" t="t" r="r" b="b"/>
            <a:pathLst>
              <a:path w="2461381" h="2977545">
                <a:moveTo>
                  <a:pt x="0" y="0"/>
                </a:moveTo>
                <a:lnTo>
                  <a:pt x="2461381" y="0"/>
                </a:lnTo>
                <a:lnTo>
                  <a:pt x="2461381" y="2977546"/>
                </a:lnTo>
                <a:lnTo>
                  <a:pt x="0" y="29775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4437342" y="1075341"/>
            <a:ext cx="852204" cy="852984"/>
          </a:xfrm>
          <a:custGeom>
            <a:avLst/>
            <a:gdLst/>
            <a:ahLst/>
            <a:cxnLst/>
            <a:rect l="l" t="t" r="r" b="b"/>
            <a:pathLst>
              <a:path w="852204" h="852984">
                <a:moveTo>
                  <a:pt x="0" y="0"/>
                </a:moveTo>
                <a:lnTo>
                  <a:pt x="852204" y="0"/>
                </a:lnTo>
                <a:lnTo>
                  <a:pt x="852204" y="852984"/>
                </a:lnTo>
                <a:lnTo>
                  <a:pt x="0" y="8529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423863" y="8474409"/>
            <a:ext cx="1533812" cy="1533901"/>
          </a:xfrm>
          <a:custGeom>
            <a:avLst/>
            <a:gdLst/>
            <a:ahLst/>
            <a:cxnLst/>
            <a:rect l="l" t="t" r="r" b="b"/>
            <a:pathLst>
              <a:path w="1533812" h="1533901">
                <a:moveTo>
                  <a:pt x="0" y="0"/>
                </a:moveTo>
                <a:lnTo>
                  <a:pt x="1533812" y="0"/>
                </a:lnTo>
                <a:lnTo>
                  <a:pt x="1533812" y="1533901"/>
                </a:lnTo>
                <a:lnTo>
                  <a:pt x="0" y="15339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2257362" y="7563364"/>
            <a:ext cx="560476" cy="645360"/>
          </a:xfrm>
          <a:custGeom>
            <a:avLst/>
            <a:gdLst/>
            <a:ahLst/>
            <a:cxnLst/>
            <a:rect l="l" t="t" r="r" b="b"/>
            <a:pathLst>
              <a:path w="560476" h="645360">
                <a:moveTo>
                  <a:pt x="0" y="0"/>
                </a:moveTo>
                <a:lnTo>
                  <a:pt x="560476" y="0"/>
                </a:lnTo>
                <a:lnTo>
                  <a:pt x="560476" y="645360"/>
                </a:lnTo>
                <a:lnTo>
                  <a:pt x="0" y="6453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1870828" y="2273864"/>
            <a:ext cx="4223774" cy="5705700"/>
            <a:chOff x="0" y="0"/>
            <a:chExt cx="5631699" cy="7607600"/>
          </a:xfrm>
        </p:grpSpPr>
        <p:sp>
          <p:nvSpPr>
            <p:cNvPr id="14" name="Freeform 14"/>
            <p:cNvSpPr/>
            <p:nvPr/>
          </p:nvSpPr>
          <p:spPr>
            <a:xfrm>
              <a:off x="28484" y="25400"/>
              <a:ext cx="5574687" cy="7556881"/>
            </a:xfrm>
            <a:custGeom>
              <a:avLst/>
              <a:gdLst/>
              <a:ahLst/>
              <a:cxnLst/>
              <a:rect l="l" t="t" r="r" b="b"/>
              <a:pathLst>
                <a:path w="5574687" h="7556881">
                  <a:moveTo>
                    <a:pt x="0" y="831469"/>
                  </a:moveTo>
                  <a:cubicBezTo>
                    <a:pt x="0" y="372237"/>
                    <a:pt x="416004" y="0"/>
                    <a:pt x="929138" y="0"/>
                  </a:cubicBezTo>
                  <a:lnTo>
                    <a:pt x="4645549" y="0"/>
                  </a:lnTo>
                  <a:cubicBezTo>
                    <a:pt x="5158683" y="0"/>
                    <a:pt x="5574687" y="372237"/>
                    <a:pt x="5574687" y="831469"/>
                  </a:cubicBezTo>
                  <a:lnTo>
                    <a:pt x="5574687" y="6725412"/>
                  </a:lnTo>
                  <a:cubicBezTo>
                    <a:pt x="5574687" y="7184644"/>
                    <a:pt x="5158683" y="7556881"/>
                    <a:pt x="4645549" y="7556881"/>
                  </a:cubicBezTo>
                  <a:lnTo>
                    <a:pt x="929138" y="7556881"/>
                  </a:lnTo>
                  <a:cubicBezTo>
                    <a:pt x="416004" y="7556754"/>
                    <a:pt x="0" y="7184517"/>
                    <a:pt x="0" y="6725412"/>
                  </a:cubicBezTo>
                  <a:close/>
                </a:path>
              </a:pathLst>
            </a:custGeom>
            <a:solidFill>
              <a:srgbClr val="CF724B"/>
            </a:solidFill>
          </p:spPr>
          <p:txBody>
            <a:bodyPr/>
            <a:lstStyle/>
            <a:p>
              <a:endParaRPr lang="en-US"/>
            </a:p>
          </p:txBody>
        </p:sp>
        <p:sp>
          <p:nvSpPr>
            <p:cNvPr id="15" name="Freeform 15"/>
            <p:cNvSpPr/>
            <p:nvPr/>
          </p:nvSpPr>
          <p:spPr>
            <a:xfrm>
              <a:off x="0" y="0"/>
              <a:ext cx="5631655" cy="7607681"/>
            </a:xfrm>
            <a:custGeom>
              <a:avLst/>
              <a:gdLst/>
              <a:ahLst/>
              <a:cxnLst/>
              <a:rect l="l" t="t" r="r" b="b"/>
              <a:pathLst>
                <a:path w="5631655" h="7607681">
                  <a:moveTo>
                    <a:pt x="0" y="856869"/>
                  </a:moveTo>
                  <a:cubicBezTo>
                    <a:pt x="0" y="383667"/>
                    <a:pt x="428680" y="0"/>
                    <a:pt x="957622" y="0"/>
                  </a:cubicBezTo>
                  <a:lnTo>
                    <a:pt x="4674033" y="0"/>
                  </a:lnTo>
                  <a:lnTo>
                    <a:pt x="4674033" y="25400"/>
                  </a:lnTo>
                  <a:lnTo>
                    <a:pt x="4674033" y="0"/>
                  </a:lnTo>
                  <a:lnTo>
                    <a:pt x="4674033" y="25400"/>
                  </a:lnTo>
                  <a:lnTo>
                    <a:pt x="4674033" y="0"/>
                  </a:lnTo>
                  <a:cubicBezTo>
                    <a:pt x="5202975" y="0"/>
                    <a:pt x="5631655" y="383667"/>
                    <a:pt x="5631655" y="856869"/>
                  </a:cubicBezTo>
                  <a:lnTo>
                    <a:pt x="5631655" y="6750812"/>
                  </a:lnTo>
                  <a:lnTo>
                    <a:pt x="5603171" y="6750812"/>
                  </a:lnTo>
                  <a:lnTo>
                    <a:pt x="5631655" y="6750812"/>
                  </a:lnTo>
                  <a:cubicBezTo>
                    <a:pt x="5631655" y="7223887"/>
                    <a:pt x="5202975" y="7607681"/>
                    <a:pt x="4674033" y="7607681"/>
                  </a:cubicBezTo>
                  <a:lnTo>
                    <a:pt x="4674033" y="7582281"/>
                  </a:lnTo>
                  <a:lnTo>
                    <a:pt x="4674033" y="7607681"/>
                  </a:lnTo>
                  <a:lnTo>
                    <a:pt x="957622" y="7607681"/>
                  </a:lnTo>
                  <a:lnTo>
                    <a:pt x="957622" y="7582281"/>
                  </a:lnTo>
                  <a:lnTo>
                    <a:pt x="957622" y="7607681"/>
                  </a:lnTo>
                  <a:cubicBezTo>
                    <a:pt x="428680" y="7607554"/>
                    <a:pt x="0" y="7223887"/>
                    <a:pt x="0" y="6750812"/>
                  </a:cubicBezTo>
                  <a:lnTo>
                    <a:pt x="0" y="856869"/>
                  </a:lnTo>
                  <a:lnTo>
                    <a:pt x="28484" y="856869"/>
                  </a:lnTo>
                  <a:lnTo>
                    <a:pt x="0" y="856869"/>
                  </a:lnTo>
                  <a:moveTo>
                    <a:pt x="56967" y="856869"/>
                  </a:moveTo>
                  <a:lnTo>
                    <a:pt x="56967" y="6750812"/>
                  </a:lnTo>
                  <a:lnTo>
                    <a:pt x="28484" y="6750812"/>
                  </a:lnTo>
                  <a:lnTo>
                    <a:pt x="56967" y="6750812"/>
                  </a:lnTo>
                  <a:cubicBezTo>
                    <a:pt x="56967" y="7196074"/>
                    <a:pt x="460297" y="7556881"/>
                    <a:pt x="957622" y="7556881"/>
                  </a:cubicBezTo>
                  <a:lnTo>
                    <a:pt x="4674033" y="7556881"/>
                  </a:lnTo>
                  <a:cubicBezTo>
                    <a:pt x="5171358" y="7556881"/>
                    <a:pt x="5574687" y="7196074"/>
                    <a:pt x="5574687" y="6750812"/>
                  </a:cubicBezTo>
                  <a:lnTo>
                    <a:pt x="5574687" y="856869"/>
                  </a:lnTo>
                  <a:lnTo>
                    <a:pt x="5603171" y="856869"/>
                  </a:lnTo>
                  <a:lnTo>
                    <a:pt x="5574687" y="856869"/>
                  </a:lnTo>
                  <a:cubicBezTo>
                    <a:pt x="5574687" y="411607"/>
                    <a:pt x="5171358" y="50800"/>
                    <a:pt x="4674033" y="50800"/>
                  </a:cubicBezTo>
                  <a:lnTo>
                    <a:pt x="957622" y="50800"/>
                  </a:lnTo>
                  <a:lnTo>
                    <a:pt x="957622" y="25400"/>
                  </a:lnTo>
                  <a:lnTo>
                    <a:pt x="957622" y="50800"/>
                  </a:lnTo>
                  <a:cubicBezTo>
                    <a:pt x="460297" y="50800"/>
                    <a:pt x="56967" y="411607"/>
                    <a:pt x="56967" y="856869"/>
                  </a:cubicBezTo>
                  <a:close/>
                </a:path>
              </a:pathLst>
            </a:custGeom>
            <a:solidFill>
              <a:srgbClr val="272727"/>
            </a:solidFill>
          </p:spPr>
          <p:txBody>
            <a:bodyPr/>
            <a:lstStyle/>
            <a:p>
              <a:endParaRPr lang="en-US"/>
            </a:p>
          </p:txBody>
        </p:sp>
      </p:grpSp>
      <p:sp>
        <p:nvSpPr>
          <p:cNvPr id="16" name="Freeform 16"/>
          <p:cNvSpPr/>
          <p:nvPr/>
        </p:nvSpPr>
        <p:spPr>
          <a:xfrm>
            <a:off x="5938370" y="1318553"/>
            <a:ext cx="529050" cy="609750"/>
          </a:xfrm>
          <a:custGeom>
            <a:avLst/>
            <a:gdLst/>
            <a:ahLst/>
            <a:cxnLst/>
            <a:rect l="l" t="t" r="r" b="b"/>
            <a:pathLst>
              <a:path w="529050" h="609750">
                <a:moveTo>
                  <a:pt x="0" y="0"/>
                </a:moveTo>
                <a:lnTo>
                  <a:pt x="529050" y="0"/>
                </a:lnTo>
                <a:lnTo>
                  <a:pt x="529050" y="609750"/>
                </a:lnTo>
                <a:lnTo>
                  <a:pt x="0" y="60975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7" name="Freeform 17"/>
          <p:cNvSpPr/>
          <p:nvPr/>
        </p:nvSpPr>
        <p:spPr>
          <a:xfrm>
            <a:off x="6587516" y="1693966"/>
            <a:ext cx="541281" cy="541281"/>
          </a:xfrm>
          <a:custGeom>
            <a:avLst/>
            <a:gdLst/>
            <a:ahLst/>
            <a:cxnLst/>
            <a:rect l="l" t="t" r="r" b="b"/>
            <a:pathLst>
              <a:path w="541281" h="541281">
                <a:moveTo>
                  <a:pt x="0" y="0"/>
                </a:moveTo>
                <a:lnTo>
                  <a:pt x="541282" y="0"/>
                </a:lnTo>
                <a:lnTo>
                  <a:pt x="541282" y="541282"/>
                </a:lnTo>
                <a:lnTo>
                  <a:pt x="0" y="54128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8" name="Freeform 18"/>
          <p:cNvSpPr/>
          <p:nvPr/>
        </p:nvSpPr>
        <p:spPr>
          <a:xfrm>
            <a:off x="1891935" y="2290650"/>
            <a:ext cx="4310960" cy="5672128"/>
          </a:xfrm>
          <a:custGeom>
            <a:avLst/>
            <a:gdLst/>
            <a:ahLst/>
            <a:cxnLst/>
            <a:rect l="l" t="t" r="r" b="b"/>
            <a:pathLst>
              <a:path w="4310960" h="5672128">
                <a:moveTo>
                  <a:pt x="0" y="0"/>
                </a:moveTo>
                <a:lnTo>
                  <a:pt x="4310960" y="0"/>
                </a:lnTo>
                <a:lnTo>
                  <a:pt x="4310960" y="5672128"/>
                </a:lnTo>
                <a:lnTo>
                  <a:pt x="0" y="5672128"/>
                </a:lnTo>
                <a:lnTo>
                  <a:pt x="0" y="0"/>
                </a:lnTo>
                <a:close/>
              </a:path>
            </a:pathLst>
          </a:custGeom>
          <a:blipFill>
            <a:blip r:embed="rId21"/>
            <a:stretch>
              <a:fillRect l="-6514" r="-2570"/>
            </a:stretch>
          </a:blipFill>
        </p:spPr>
        <p:txBody>
          <a:bodyPr/>
          <a:lstStyle/>
          <a:p>
            <a:endParaRPr lang="en-US"/>
          </a:p>
        </p:txBody>
      </p:sp>
      <p:sp>
        <p:nvSpPr>
          <p:cNvPr id="19" name="TextBox 19"/>
          <p:cNvSpPr txBox="1"/>
          <p:nvPr/>
        </p:nvSpPr>
        <p:spPr>
          <a:xfrm>
            <a:off x="7291754" y="398494"/>
            <a:ext cx="7355400" cy="1695450"/>
          </a:xfrm>
          <a:prstGeom prst="rect">
            <a:avLst/>
          </a:prstGeom>
        </p:spPr>
        <p:txBody>
          <a:bodyPr lIns="0" tIns="0" rIns="0" bIns="0" rtlCol="0" anchor="t">
            <a:spAutoFit/>
          </a:bodyPr>
          <a:lstStyle/>
          <a:p>
            <a:pPr algn="ctr">
              <a:lnSpc>
                <a:spcPts val="6681"/>
              </a:lnSpc>
            </a:pPr>
            <a:r>
              <a:rPr lang="en-US" sz="5567" b="1">
                <a:solidFill>
                  <a:srgbClr val="272727"/>
                </a:solidFill>
                <a:latin typeface="Dancing Script Bold"/>
                <a:ea typeface="Dancing Script Bold"/>
                <a:cs typeface="Dancing Script Bold"/>
                <a:sym typeface="Dancing Script Bold"/>
              </a:rPr>
              <a:t>2. Vai trò của mạng xã hội trong các mối quan hệ</a:t>
            </a:r>
          </a:p>
        </p:txBody>
      </p:sp>
      <p:sp>
        <p:nvSpPr>
          <p:cNvPr id="20" name="TextBox 20"/>
          <p:cNvSpPr txBox="1"/>
          <p:nvPr/>
        </p:nvSpPr>
        <p:spPr>
          <a:xfrm>
            <a:off x="7398144" y="3122374"/>
            <a:ext cx="8709864" cy="5086350"/>
          </a:xfrm>
          <a:prstGeom prst="rect">
            <a:avLst/>
          </a:prstGeom>
        </p:spPr>
        <p:txBody>
          <a:bodyPr lIns="0" tIns="0" rIns="0" bIns="0" rtlCol="0" anchor="t">
            <a:spAutoFit/>
          </a:bodyPr>
          <a:lstStyle/>
          <a:p>
            <a:pPr algn="l">
              <a:lnSpc>
                <a:spcPts val="6000"/>
              </a:lnSpc>
            </a:pPr>
            <a:r>
              <a:rPr lang="en-US" sz="5000" b="1">
                <a:solidFill>
                  <a:srgbClr val="272727"/>
                </a:solidFill>
                <a:latin typeface="Dancing Script Bold"/>
                <a:ea typeface="Dancing Script Bold"/>
                <a:cs typeface="Dancing Script Bold"/>
                <a:sym typeface="Dancing Script Bold"/>
              </a:rPr>
              <a:t>*Tạo dư luận xã hội:</a:t>
            </a:r>
          </a:p>
          <a:p>
            <a:pPr marL="842010" lvl="1" indent="-421005" algn="l">
              <a:lnSpc>
                <a:spcPts val="4680"/>
              </a:lnSpc>
              <a:buFont typeface="Arial"/>
              <a:buChar char="•"/>
            </a:pPr>
            <a:r>
              <a:rPr lang="en-US" sz="3900">
                <a:solidFill>
                  <a:srgbClr val="272727"/>
                </a:solidFill>
                <a:latin typeface="Lato"/>
                <a:ea typeface="Lato"/>
                <a:cs typeface="Lato"/>
                <a:sym typeface="Lato"/>
              </a:rPr>
              <a:t>Các hành vi như like, share, comment, reaction… góp phần hình thành dư luận xã hội.</a:t>
            </a:r>
          </a:p>
          <a:p>
            <a:pPr marL="842010" lvl="1" indent="-421005" algn="l">
              <a:lnSpc>
                <a:spcPts val="4680"/>
              </a:lnSpc>
              <a:buFont typeface="Arial"/>
              <a:buChar char="•"/>
            </a:pPr>
            <a:r>
              <a:rPr lang="en-US" sz="3900">
                <a:solidFill>
                  <a:srgbClr val="272727"/>
                </a:solidFill>
                <a:latin typeface="Lato"/>
                <a:ea typeface="Lato"/>
                <a:cs typeface="Lato"/>
                <a:sym typeface="Lato"/>
              </a:rPr>
              <a:t>Dư luận có thể tích cực (ủng hộ, khích lệ) hoặc tiêu cực (tranh cãi, chỉ trích, phán xét).</a:t>
            </a:r>
          </a:p>
          <a:p>
            <a:pPr algn="l">
              <a:lnSpc>
                <a:spcPts val="6000"/>
              </a:lnSpc>
              <a:spcBef>
                <a:spcPct val="0"/>
              </a:spcBef>
            </a:pPr>
            <a:endParaRPr lang="en-US" sz="3900">
              <a:solidFill>
                <a:srgbClr val="272727"/>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2884424" y="4618991"/>
            <a:ext cx="5331960" cy="4858390"/>
            <a:chOff x="0" y="0"/>
            <a:chExt cx="7109280" cy="6477853"/>
          </a:xfrm>
        </p:grpSpPr>
        <p:sp>
          <p:nvSpPr>
            <p:cNvPr id="3" name="Freeform 3"/>
            <p:cNvSpPr/>
            <p:nvPr/>
          </p:nvSpPr>
          <p:spPr>
            <a:xfrm>
              <a:off x="316008" y="254"/>
              <a:ext cx="6476714" cy="6477254"/>
            </a:xfrm>
            <a:custGeom>
              <a:avLst/>
              <a:gdLst/>
              <a:ahLst/>
              <a:cxnLst/>
              <a:rect l="l" t="t" r="r" b="b"/>
              <a:pathLst>
                <a:path w="6476714" h="6477254">
                  <a:moveTo>
                    <a:pt x="3238468" y="0"/>
                  </a:moveTo>
                  <a:cubicBezTo>
                    <a:pt x="2409666" y="0"/>
                    <a:pt x="1580610" y="316103"/>
                    <a:pt x="948023" y="948690"/>
                  </a:cubicBezTo>
                  <a:cubicBezTo>
                    <a:pt x="-316008" y="2213991"/>
                    <a:pt x="-316008" y="4263390"/>
                    <a:pt x="948023" y="5528564"/>
                  </a:cubicBezTo>
                  <a:cubicBezTo>
                    <a:pt x="1580610" y="6161151"/>
                    <a:pt x="2409666" y="6477254"/>
                    <a:pt x="3238468" y="6477254"/>
                  </a:cubicBezTo>
                  <a:cubicBezTo>
                    <a:pt x="4067270" y="6477254"/>
                    <a:pt x="4896072" y="6161151"/>
                    <a:pt x="5528024" y="5528564"/>
                  </a:cubicBezTo>
                  <a:cubicBezTo>
                    <a:pt x="6792944" y="4263390"/>
                    <a:pt x="6792944" y="2213991"/>
                    <a:pt x="5528024" y="948817"/>
                  </a:cubicBezTo>
                  <a:cubicBezTo>
                    <a:pt x="4896072" y="316230"/>
                    <a:pt x="4067270" y="0"/>
                    <a:pt x="3238468" y="0"/>
                  </a:cubicBezTo>
                  <a:close/>
                </a:path>
              </a:pathLst>
            </a:custGeom>
            <a:solidFill>
              <a:srgbClr val="C5C5C5"/>
            </a:solidFill>
          </p:spPr>
          <p:txBody>
            <a:bodyPr/>
            <a:lstStyle/>
            <a:p>
              <a:endParaRPr lang="en-US"/>
            </a:p>
          </p:txBody>
        </p:sp>
      </p:grpSp>
      <p:grpSp>
        <p:nvGrpSpPr>
          <p:cNvPr id="4" name="Group 4"/>
          <p:cNvGrpSpPr/>
          <p:nvPr/>
        </p:nvGrpSpPr>
        <p:grpSpPr>
          <a:xfrm>
            <a:off x="312152" y="3633635"/>
            <a:ext cx="5331960" cy="4858390"/>
            <a:chOff x="0" y="0"/>
            <a:chExt cx="7109280" cy="6477853"/>
          </a:xfrm>
        </p:grpSpPr>
        <p:sp>
          <p:nvSpPr>
            <p:cNvPr id="5" name="Freeform 5"/>
            <p:cNvSpPr/>
            <p:nvPr/>
          </p:nvSpPr>
          <p:spPr>
            <a:xfrm>
              <a:off x="316484" y="254"/>
              <a:ext cx="6476715" cy="6477127"/>
            </a:xfrm>
            <a:custGeom>
              <a:avLst/>
              <a:gdLst/>
              <a:ahLst/>
              <a:cxnLst/>
              <a:rect l="l" t="t" r="r" b="b"/>
              <a:pathLst>
                <a:path w="6476715" h="6477127">
                  <a:moveTo>
                    <a:pt x="3238246" y="0"/>
                  </a:moveTo>
                  <a:cubicBezTo>
                    <a:pt x="2409444" y="0"/>
                    <a:pt x="1580642" y="316103"/>
                    <a:pt x="948690" y="948690"/>
                  </a:cubicBezTo>
                  <a:cubicBezTo>
                    <a:pt x="-316230" y="2213864"/>
                    <a:pt x="-316230" y="4263263"/>
                    <a:pt x="948690" y="5528437"/>
                  </a:cubicBezTo>
                  <a:cubicBezTo>
                    <a:pt x="1580642" y="6161024"/>
                    <a:pt x="2409444" y="6477127"/>
                    <a:pt x="3238246" y="6477127"/>
                  </a:cubicBezTo>
                  <a:cubicBezTo>
                    <a:pt x="4067048" y="6477127"/>
                    <a:pt x="4896104" y="6161024"/>
                    <a:pt x="5528691" y="5528437"/>
                  </a:cubicBezTo>
                  <a:cubicBezTo>
                    <a:pt x="6792722" y="4263263"/>
                    <a:pt x="6792722" y="2213864"/>
                    <a:pt x="5528691" y="948690"/>
                  </a:cubicBezTo>
                  <a:cubicBezTo>
                    <a:pt x="4896231" y="316230"/>
                    <a:pt x="4067048" y="0"/>
                    <a:pt x="3238246" y="0"/>
                  </a:cubicBezTo>
                  <a:close/>
                </a:path>
              </a:pathLst>
            </a:custGeom>
            <a:solidFill>
              <a:srgbClr val="C5C5C5"/>
            </a:solidFill>
          </p:spPr>
          <p:txBody>
            <a:bodyPr/>
            <a:lstStyle/>
            <a:p>
              <a:endParaRPr lang="en-US"/>
            </a:p>
          </p:txBody>
        </p:sp>
      </p:grpSp>
      <p:sp>
        <p:nvSpPr>
          <p:cNvPr id="6" name="Freeform 6"/>
          <p:cNvSpPr/>
          <p:nvPr/>
        </p:nvSpPr>
        <p:spPr>
          <a:xfrm>
            <a:off x="1277100" y="4335364"/>
            <a:ext cx="3401760" cy="3908932"/>
          </a:xfrm>
          <a:custGeom>
            <a:avLst/>
            <a:gdLst/>
            <a:ahLst/>
            <a:cxnLst/>
            <a:rect l="l" t="t" r="r" b="b"/>
            <a:pathLst>
              <a:path w="3401760" h="3908932">
                <a:moveTo>
                  <a:pt x="0" y="0"/>
                </a:moveTo>
                <a:lnTo>
                  <a:pt x="3401760" y="0"/>
                </a:lnTo>
                <a:lnTo>
                  <a:pt x="3401760" y="3908931"/>
                </a:lnTo>
                <a:lnTo>
                  <a:pt x="0" y="3908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3128092" y="4524889"/>
            <a:ext cx="126634" cy="98470"/>
            <a:chOff x="0" y="0"/>
            <a:chExt cx="168845" cy="131293"/>
          </a:xfrm>
        </p:grpSpPr>
        <p:sp>
          <p:nvSpPr>
            <p:cNvPr id="8" name="Freeform 8"/>
            <p:cNvSpPr/>
            <p:nvPr/>
          </p:nvSpPr>
          <p:spPr>
            <a:xfrm>
              <a:off x="10270" y="254"/>
              <a:ext cx="140165" cy="131064"/>
            </a:xfrm>
            <a:custGeom>
              <a:avLst/>
              <a:gdLst/>
              <a:ahLst/>
              <a:cxnLst/>
              <a:rect l="l" t="t" r="r" b="b"/>
              <a:pathLst>
                <a:path w="140165" h="131064">
                  <a:moveTo>
                    <a:pt x="92219" y="0"/>
                  </a:moveTo>
                  <a:cubicBezTo>
                    <a:pt x="87520" y="0"/>
                    <a:pt x="82948" y="635"/>
                    <a:pt x="78249" y="1778"/>
                  </a:cubicBezTo>
                  <a:cubicBezTo>
                    <a:pt x="74439" y="1143"/>
                    <a:pt x="70629" y="889"/>
                    <a:pt x="66946" y="889"/>
                  </a:cubicBezTo>
                  <a:cubicBezTo>
                    <a:pt x="27322" y="889"/>
                    <a:pt x="-10270" y="34925"/>
                    <a:pt x="2557" y="77470"/>
                  </a:cubicBezTo>
                  <a:cubicBezTo>
                    <a:pt x="12463" y="109220"/>
                    <a:pt x="40657" y="131064"/>
                    <a:pt x="71264" y="131064"/>
                  </a:cubicBezTo>
                  <a:cubicBezTo>
                    <a:pt x="81424" y="131064"/>
                    <a:pt x="91965" y="128397"/>
                    <a:pt x="102125" y="122936"/>
                  </a:cubicBezTo>
                  <a:cubicBezTo>
                    <a:pt x="147591" y="98171"/>
                    <a:pt x="158259" y="17018"/>
                    <a:pt x="100982" y="635"/>
                  </a:cubicBezTo>
                  <a:cubicBezTo>
                    <a:pt x="98315" y="381"/>
                    <a:pt x="95394" y="0"/>
                    <a:pt x="92219" y="0"/>
                  </a:cubicBezTo>
                  <a:close/>
                </a:path>
              </a:pathLst>
            </a:custGeom>
            <a:solidFill>
              <a:srgbClr val="C5C5C4"/>
            </a:solidFill>
          </p:spPr>
          <p:txBody>
            <a:bodyPr/>
            <a:lstStyle/>
            <a:p>
              <a:endParaRPr lang="en-US"/>
            </a:p>
          </p:txBody>
        </p:sp>
      </p:grpSp>
      <p:sp>
        <p:nvSpPr>
          <p:cNvPr id="9" name="Freeform 9"/>
          <p:cNvSpPr/>
          <p:nvPr/>
        </p:nvSpPr>
        <p:spPr>
          <a:xfrm>
            <a:off x="3849272" y="5314136"/>
            <a:ext cx="3401760" cy="3908278"/>
          </a:xfrm>
          <a:custGeom>
            <a:avLst/>
            <a:gdLst/>
            <a:ahLst/>
            <a:cxnLst/>
            <a:rect l="l" t="t" r="r" b="b"/>
            <a:pathLst>
              <a:path w="3401760" h="3908278">
                <a:moveTo>
                  <a:pt x="0" y="0"/>
                </a:moveTo>
                <a:lnTo>
                  <a:pt x="3401760" y="0"/>
                </a:lnTo>
                <a:lnTo>
                  <a:pt x="3401760" y="3908277"/>
                </a:lnTo>
                <a:lnTo>
                  <a:pt x="0" y="39082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408896" y="2813402"/>
            <a:ext cx="816992" cy="597800"/>
          </a:xfrm>
          <a:custGeom>
            <a:avLst/>
            <a:gdLst/>
            <a:ahLst/>
            <a:cxnLst/>
            <a:rect l="l" t="t" r="r" b="b"/>
            <a:pathLst>
              <a:path w="816992" h="597800">
                <a:moveTo>
                  <a:pt x="0" y="0"/>
                </a:moveTo>
                <a:lnTo>
                  <a:pt x="816992" y="0"/>
                </a:lnTo>
                <a:lnTo>
                  <a:pt x="816992" y="597800"/>
                </a:lnTo>
                <a:lnTo>
                  <a:pt x="0" y="597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6622576" y="4505829"/>
            <a:ext cx="257526" cy="257308"/>
          </a:xfrm>
          <a:custGeom>
            <a:avLst/>
            <a:gdLst/>
            <a:ahLst/>
            <a:cxnLst/>
            <a:rect l="l" t="t" r="r" b="b"/>
            <a:pathLst>
              <a:path w="257526" h="257308">
                <a:moveTo>
                  <a:pt x="0" y="0"/>
                </a:moveTo>
                <a:lnTo>
                  <a:pt x="257526" y="0"/>
                </a:lnTo>
                <a:lnTo>
                  <a:pt x="257526" y="257308"/>
                </a:lnTo>
                <a:lnTo>
                  <a:pt x="0" y="257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7780782" y="8373152"/>
            <a:ext cx="599320" cy="862194"/>
          </a:xfrm>
          <a:custGeom>
            <a:avLst/>
            <a:gdLst/>
            <a:ahLst/>
            <a:cxnLst/>
            <a:rect l="l" t="t" r="r" b="b"/>
            <a:pathLst>
              <a:path w="599320" h="862194">
                <a:moveTo>
                  <a:pt x="0" y="0"/>
                </a:moveTo>
                <a:lnTo>
                  <a:pt x="599320" y="0"/>
                </a:lnTo>
                <a:lnTo>
                  <a:pt x="599320" y="862193"/>
                </a:lnTo>
                <a:lnTo>
                  <a:pt x="0" y="8621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6622582" y="9035467"/>
            <a:ext cx="586120" cy="507520"/>
          </a:xfrm>
          <a:custGeom>
            <a:avLst/>
            <a:gdLst/>
            <a:ahLst/>
            <a:cxnLst/>
            <a:rect l="l" t="t" r="r" b="b"/>
            <a:pathLst>
              <a:path w="586120" h="507520">
                <a:moveTo>
                  <a:pt x="0" y="0"/>
                </a:moveTo>
                <a:lnTo>
                  <a:pt x="586120" y="0"/>
                </a:lnTo>
                <a:lnTo>
                  <a:pt x="586120" y="507520"/>
                </a:lnTo>
                <a:lnTo>
                  <a:pt x="0" y="5075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152708" y="4176803"/>
            <a:ext cx="365384" cy="364730"/>
          </a:xfrm>
          <a:custGeom>
            <a:avLst/>
            <a:gdLst/>
            <a:ahLst/>
            <a:cxnLst/>
            <a:rect l="l" t="t" r="r" b="b"/>
            <a:pathLst>
              <a:path w="365384" h="364730">
                <a:moveTo>
                  <a:pt x="0" y="0"/>
                </a:moveTo>
                <a:lnTo>
                  <a:pt x="365384" y="0"/>
                </a:lnTo>
                <a:lnTo>
                  <a:pt x="365384" y="364730"/>
                </a:lnTo>
                <a:lnTo>
                  <a:pt x="0" y="364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5" name="Freeform 15"/>
          <p:cNvSpPr/>
          <p:nvPr/>
        </p:nvSpPr>
        <p:spPr>
          <a:xfrm>
            <a:off x="578036" y="4473961"/>
            <a:ext cx="546384" cy="521276"/>
          </a:xfrm>
          <a:custGeom>
            <a:avLst/>
            <a:gdLst/>
            <a:ahLst/>
            <a:cxnLst/>
            <a:rect l="l" t="t" r="r" b="b"/>
            <a:pathLst>
              <a:path w="546384" h="521276">
                <a:moveTo>
                  <a:pt x="0" y="0"/>
                </a:moveTo>
                <a:lnTo>
                  <a:pt x="546384" y="0"/>
                </a:lnTo>
                <a:lnTo>
                  <a:pt x="546384" y="521276"/>
                </a:lnTo>
                <a:lnTo>
                  <a:pt x="0" y="5212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6" name="Freeform 16"/>
          <p:cNvSpPr/>
          <p:nvPr/>
        </p:nvSpPr>
        <p:spPr>
          <a:xfrm>
            <a:off x="1158386" y="8378925"/>
            <a:ext cx="293116" cy="269316"/>
          </a:xfrm>
          <a:custGeom>
            <a:avLst/>
            <a:gdLst/>
            <a:ahLst/>
            <a:cxnLst/>
            <a:rect l="l" t="t" r="r" b="b"/>
            <a:pathLst>
              <a:path w="293116" h="269316">
                <a:moveTo>
                  <a:pt x="0" y="0"/>
                </a:moveTo>
                <a:lnTo>
                  <a:pt x="293116" y="0"/>
                </a:lnTo>
                <a:lnTo>
                  <a:pt x="293116" y="269316"/>
                </a:lnTo>
                <a:lnTo>
                  <a:pt x="0" y="2693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Freeform 17"/>
          <p:cNvSpPr/>
          <p:nvPr/>
        </p:nvSpPr>
        <p:spPr>
          <a:xfrm>
            <a:off x="2849212" y="8675463"/>
            <a:ext cx="257526" cy="257526"/>
          </a:xfrm>
          <a:custGeom>
            <a:avLst/>
            <a:gdLst/>
            <a:ahLst/>
            <a:cxnLst/>
            <a:rect l="l" t="t" r="r" b="b"/>
            <a:pathLst>
              <a:path w="257526" h="257526">
                <a:moveTo>
                  <a:pt x="0" y="0"/>
                </a:moveTo>
                <a:lnTo>
                  <a:pt x="257526" y="0"/>
                </a:lnTo>
                <a:lnTo>
                  <a:pt x="257526" y="257526"/>
                </a:lnTo>
                <a:lnTo>
                  <a:pt x="0" y="2575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8" name="Freeform 18"/>
          <p:cNvSpPr/>
          <p:nvPr/>
        </p:nvSpPr>
        <p:spPr>
          <a:xfrm>
            <a:off x="2285552" y="9017583"/>
            <a:ext cx="257308" cy="257526"/>
          </a:xfrm>
          <a:custGeom>
            <a:avLst/>
            <a:gdLst/>
            <a:ahLst/>
            <a:cxnLst/>
            <a:rect l="l" t="t" r="r" b="b"/>
            <a:pathLst>
              <a:path w="257308" h="257526">
                <a:moveTo>
                  <a:pt x="0" y="0"/>
                </a:moveTo>
                <a:lnTo>
                  <a:pt x="257308" y="0"/>
                </a:lnTo>
                <a:lnTo>
                  <a:pt x="257308" y="257526"/>
                </a:lnTo>
                <a:lnTo>
                  <a:pt x="0" y="25752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9" name="Freeform 19"/>
          <p:cNvSpPr/>
          <p:nvPr/>
        </p:nvSpPr>
        <p:spPr>
          <a:xfrm>
            <a:off x="1560276" y="7946318"/>
            <a:ext cx="891660" cy="891440"/>
          </a:xfrm>
          <a:custGeom>
            <a:avLst/>
            <a:gdLst/>
            <a:ahLst/>
            <a:cxnLst/>
            <a:rect l="l" t="t" r="r" b="b"/>
            <a:pathLst>
              <a:path w="891660" h="891440">
                <a:moveTo>
                  <a:pt x="0" y="0"/>
                </a:moveTo>
                <a:lnTo>
                  <a:pt x="891660" y="0"/>
                </a:lnTo>
                <a:lnTo>
                  <a:pt x="891660" y="891439"/>
                </a:lnTo>
                <a:lnTo>
                  <a:pt x="0" y="89143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0" name="Group 20"/>
          <p:cNvGrpSpPr/>
          <p:nvPr/>
        </p:nvGrpSpPr>
        <p:grpSpPr>
          <a:xfrm>
            <a:off x="4678860" y="542704"/>
            <a:ext cx="12042300" cy="1508288"/>
            <a:chOff x="0" y="0"/>
            <a:chExt cx="16056400" cy="2011051"/>
          </a:xfrm>
        </p:grpSpPr>
        <p:sp>
          <p:nvSpPr>
            <p:cNvPr id="21" name="Freeform 21"/>
            <p:cNvSpPr/>
            <p:nvPr/>
          </p:nvSpPr>
          <p:spPr>
            <a:xfrm>
              <a:off x="25400" y="12504"/>
              <a:ext cx="16005683" cy="3241632"/>
            </a:xfrm>
            <a:custGeom>
              <a:avLst/>
              <a:gdLst/>
              <a:ahLst/>
              <a:cxnLst/>
              <a:rect l="l" t="t" r="r" b="b"/>
              <a:pathLst>
                <a:path w="16005683" h="3241632">
                  <a:moveTo>
                    <a:pt x="0" y="0"/>
                  </a:moveTo>
                  <a:lnTo>
                    <a:pt x="9336659" y="0"/>
                  </a:lnTo>
                  <a:lnTo>
                    <a:pt x="13338048" y="0"/>
                  </a:lnTo>
                  <a:lnTo>
                    <a:pt x="16005683" y="0"/>
                  </a:lnTo>
                  <a:lnTo>
                    <a:pt x="16005683" y="1158543"/>
                  </a:lnTo>
                  <a:lnTo>
                    <a:pt x="16005683" y="1655071"/>
                  </a:lnTo>
                  <a:lnTo>
                    <a:pt x="16005683" y="1986047"/>
                  </a:lnTo>
                  <a:lnTo>
                    <a:pt x="13338048" y="1986047"/>
                  </a:lnTo>
                  <a:lnTo>
                    <a:pt x="13350494" y="3241631"/>
                  </a:lnTo>
                  <a:lnTo>
                    <a:pt x="9336659" y="1986047"/>
                  </a:lnTo>
                  <a:lnTo>
                    <a:pt x="0" y="1986047"/>
                  </a:lnTo>
                  <a:lnTo>
                    <a:pt x="0" y="1655008"/>
                  </a:lnTo>
                  <a:lnTo>
                    <a:pt x="0" y="1158543"/>
                  </a:lnTo>
                  <a:close/>
                </a:path>
              </a:pathLst>
            </a:custGeom>
            <a:solidFill>
              <a:srgbClr val="EDE7E0"/>
            </a:solidFill>
          </p:spPr>
          <p:txBody>
            <a:bodyPr/>
            <a:lstStyle/>
            <a:p>
              <a:endParaRPr lang="en-US"/>
            </a:p>
          </p:txBody>
        </p:sp>
        <p:sp>
          <p:nvSpPr>
            <p:cNvPr id="22" name="Freeform 22"/>
            <p:cNvSpPr/>
            <p:nvPr/>
          </p:nvSpPr>
          <p:spPr>
            <a:xfrm>
              <a:off x="0" y="0"/>
              <a:ext cx="16056483" cy="3279551"/>
            </a:xfrm>
            <a:custGeom>
              <a:avLst/>
              <a:gdLst/>
              <a:ahLst/>
              <a:cxnLst/>
              <a:rect l="l" t="t" r="r" b="b"/>
              <a:pathLst>
                <a:path w="16056483" h="3279551">
                  <a:moveTo>
                    <a:pt x="25400" y="0"/>
                  </a:moveTo>
                  <a:lnTo>
                    <a:pt x="9362059" y="0"/>
                  </a:lnTo>
                  <a:lnTo>
                    <a:pt x="9362059" y="12504"/>
                  </a:lnTo>
                  <a:lnTo>
                    <a:pt x="9362059" y="0"/>
                  </a:lnTo>
                  <a:lnTo>
                    <a:pt x="9362059" y="12504"/>
                  </a:lnTo>
                  <a:lnTo>
                    <a:pt x="9362059" y="0"/>
                  </a:lnTo>
                  <a:lnTo>
                    <a:pt x="13363448" y="0"/>
                  </a:lnTo>
                  <a:lnTo>
                    <a:pt x="13363448" y="12504"/>
                  </a:lnTo>
                  <a:lnTo>
                    <a:pt x="13363448" y="0"/>
                  </a:lnTo>
                  <a:lnTo>
                    <a:pt x="16031083" y="0"/>
                  </a:lnTo>
                  <a:cubicBezTo>
                    <a:pt x="16045053" y="0"/>
                    <a:pt x="16056483" y="5627"/>
                    <a:pt x="16056483" y="12504"/>
                  </a:cubicBezTo>
                  <a:lnTo>
                    <a:pt x="16056483" y="1171047"/>
                  </a:lnTo>
                  <a:lnTo>
                    <a:pt x="16031083" y="1171047"/>
                  </a:lnTo>
                  <a:lnTo>
                    <a:pt x="16031083" y="1158543"/>
                  </a:lnTo>
                  <a:cubicBezTo>
                    <a:pt x="16045053" y="1158543"/>
                    <a:pt x="16056483" y="1164170"/>
                    <a:pt x="16056483" y="1171047"/>
                  </a:cubicBezTo>
                  <a:lnTo>
                    <a:pt x="16056483" y="1667575"/>
                  </a:lnTo>
                  <a:lnTo>
                    <a:pt x="16031083" y="1667575"/>
                  </a:lnTo>
                  <a:lnTo>
                    <a:pt x="16056483" y="1667575"/>
                  </a:lnTo>
                  <a:lnTo>
                    <a:pt x="16056483" y="1998551"/>
                  </a:lnTo>
                  <a:cubicBezTo>
                    <a:pt x="16056483" y="2005428"/>
                    <a:pt x="16045053" y="2011059"/>
                    <a:pt x="16031083" y="2011059"/>
                  </a:cubicBezTo>
                  <a:lnTo>
                    <a:pt x="13363448" y="2011059"/>
                  </a:lnTo>
                  <a:lnTo>
                    <a:pt x="13363448" y="1998551"/>
                  </a:lnTo>
                  <a:lnTo>
                    <a:pt x="13388848" y="1998426"/>
                  </a:lnTo>
                  <a:lnTo>
                    <a:pt x="13401294" y="3253882"/>
                  </a:lnTo>
                  <a:cubicBezTo>
                    <a:pt x="13401421" y="3262009"/>
                    <a:pt x="13397612" y="3269757"/>
                    <a:pt x="13391007" y="3274583"/>
                  </a:cubicBezTo>
                  <a:cubicBezTo>
                    <a:pt x="13384403" y="3279408"/>
                    <a:pt x="13376021" y="3280806"/>
                    <a:pt x="13368274" y="3278393"/>
                  </a:cubicBezTo>
                  <a:lnTo>
                    <a:pt x="9354312" y="2010492"/>
                  </a:lnTo>
                  <a:lnTo>
                    <a:pt x="9361932" y="1998551"/>
                  </a:lnTo>
                  <a:lnTo>
                    <a:pt x="9361932" y="2011059"/>
                  </a:lnTo>
                  <a:lnTo>
                    <a:pt x="25400" y="2011059"/>
                  </a:lnTo>
                  <a:cubicBezTo>
                    <a:pt x="11430" y="2011059"/>
                    <a:pt x="0" y="2005428"/>
                    <a:pt x="0" y="1998551"/>
                  </a:cubicBezTo>
                  <a:lnTo>
                    <a:pt x="0" y="1667512"/>
                  </a:lnTo>
                  <a:lnTo>
                    <a:pt x="25400" y="1667512"/>
                  </a:lnTo>
                  <a:lnTo>
                    <a:pt x="0" y="1667512"/>
                  </a:lnTo>
                  <a:lnTo>
                    <a:pt x="0" y="1171047"/>
                  </a:lnTo>
                  <a:cubicBezTo>
                    <a:pt x="0" y="1164170"/>
                    <a:pt x="11430" y="1158543"/>
                    <a:pt x="25400" y="1158543"/>
                  </a:cubicBezTo>
                  <a:lnTo>
                    <a:pt x="25400" y="1171047"/>
                  </a:lnTo>
                  <a:lnTo>
                    <a:pt x="0" y="1171047"/>
                  </a:lnTo>
                  <a:lnTo>
                    <a:pt x="0" y="12504"/>
                  </a:lnTo>
                  <a:cubicBezTo>
                    <a:pt x="0" y="5627"/>
                    <a:pt x="11430" y="0"/>
                    <a:pt x="25400" y="0"/>
                  </a:cubicBezTo>
                  <a:moveTo>
                    <a:pt x="25400" y="25008"/>
                  </a:moveTo>
                  <a:lnTo>
                    <a:pt x="25400" y="12504"/>
                  </a:lnTo>
                  <a:lnTo>
                    <a:pt x="50800" y="12504"/>
                  </a:lnTo>
                  <a:lnTo>
                    <a:pt x="50800" y="1171047"/>
                  </a:lnTo>
                  <a:cubicBezTo>
                    <a:pt x="50800" y="1177924"/>
                    <a:pt x="39370" y="1183551"/>
                    <a:pt x="25400" y="1183551"/>
                  </a:cubicBezTo>
                  <a:lnTo>
                    <a:pt x="25400" y="1171047"/>
                  </a:lnTo>
                  <a:lnTo>
                    <a:pt x="50800" y="1171047"/>
                  </a:lnTo>
                  <a:lnTo>
                    <a:pt x="50800" y="1667575"/>
                  </a:lnTo>
                  <a:lnTo>
                    <a:pt x="50800" y="1998551"/>
                  </a:lnTo>
                  <a:lnTo>
                    <a:pt x="25400" y="1998551"/>
                  </a:lnTo>
                  <a:lnTo>
                    <a:pt x="25400" y="1986047"/>
                  </a:lnTo>
                  <a:lnTo>
                    <a:pt x="9362059" y="1986047"/>
                  </a:lnTo>
                  <a:cubicBezTo>
                    <a:pt x="9364599" y="1986047"/>
                    <a:pt x="9367265" y="1986235"/>
                    <a:pt x="9369678" y="1986610"/>
                  </a:cubicBezTo>
                  <a:lnTo>
                    <a:pt x="13383513" y="3229878"/>
                  </a:lnTo>
                  <a:lnTo>
                    <a:pt x="13375894" y="3254135"/>
                  </a:lnTo>
                  <a:lnTo>
                    <a:pt x="13350494" y="3254389"/>
                  </a:lnTo>
                  <a:lnTo>
                    <a:pt x="13338048" y="1998676"/>
                  </a:lnTo>
                  <a:cubicBezTo>
                    <a:pt x="13337921" y="1995363"/>
                    <a:pt x="13340587" y="1992112"/>
                    <a:pt x="13345413" y="1989736"/>
                  </a:cubicBezTo>
                  <a:cubicBezTo>
                    <a:pt x="13350239" y="1987360"/>
                    <a:pt x="13356717" y="1986047"/>
                    <a:pt x="13363448" y="1986047"/>
                  </a:cubicBezTo>
                  <a:lnTo>
                    <a:pt x="16031083" y="1986047"/>
                  </a:lnTo>
                  <a:lnTo>
                    <a:pt x="16031083" y="1998551"/>
                  </a:lnTo>
                  <a:lnTo>
                    <a:pt x="16005683" y="1998551"/>
                  </a:lnTo>
                  <a:lnTo>
                    <a:pt x="16005683" y="1667512"/>
                  </a:lnTo>
                  <a:lnTo>
                    <a:pt x="16005683" y="1171047"/>
                  </a:lnTo>
                  <a:lnTo>
                    <a:pt x="16031083" y="1171047"/>
                  </a:lnTo>
                  <a:lnTo>
                    <a:pt x="16031083" y="1183551"/>
                  </a:lnTo>
                  <a:cubicBezTo>
                    <a:pt x="16017112" y="1183551"/>
                    <a:pt x="16005683" y="1177924"/>
                    <a:pt x="16005683" y="1171047"/>
                  </a:cubicBezTo>
                  <a:lnTo>
                    <a:pt x="16005683" y="12504"/>
                  </a:lnTo>
                  <a:lnTo>
                    <a:pt x="16031083" y="12504"/>
                  </a:lnTo>
                  <a:lnTo>
                    <a:pt x="16031083" y="25008"/>
                  </a:lnTo>
                  <a:lnTo>
                    <a:pt x="13363448" y="25008"/>
                  </a:lnTo>
                  <a:lnTo>
                    <a:pt x="9362059" y="25008"/>
                  </a:lnTo>
                  <a:lnTo>
                    <a:pt x="25400" y="25008"/>
                  </a:lnTo>
                  <a:close/>
                </a:path>
              </a:pathLst>
            </a:custGeom>
            <a:solidFill>
              <a:srgbClr val="272727"/>
            </a:solidFill>
          </p:spPr>
          <p:txBody>
            <a:bodyPr/>
            <a:lstStyle/>
            <a:p>
              <a:endParaRPr lang="en-US"/>
            </a:p>
          </p:txBody>
        </p:sp>
      </p:grpSp>
      <p:sp>
        <p:nvSpPr>
          <p:cNvPr id="23" name="TextBox 23"/>
          <p:cNvSpPr txBox="1"/>
          <p:nvPr/>
        </p:nvSpPr>
        <p:spPr>
          <a:xfrm>
            <a:off x="5083160" y="839648"/>
            <a:ext cx="11233700" cy="904875"/>
          </a:xfrm>
          <a:prstGeom prst="rect">
            <a:avLst/>
          </a:prstGeom>
        </p:spPr>
        <p:txBody>
          <a:bodyPr lIns="0" tIns="0" rIns="0" bIns="0" rtlCol="0" anchor="t">
            <a:spAutoFit/>
          </a:bodyPr>
          <a:lstStyle/>
          <a:p>
            <a:pPr algn="ctr">
              <a:lnSpc>
                <a:spcPts val="7106"/>
              </a:lnSpc>
            </a:pPr>
            <a:r>
              <a:rPr lang="en-US" sz="5921" b="1">
                <a:solidFill>
                  <a:srgbClr val="272727"/>
                </a:solidFill>
                <a:latin typeface="Dancing Script Bold"/>
                <a:ea typeface="Dancing Script Bold"/>
                <a:cs typeface="Dancing Script Bold"/>
                <a:sym typeface="Dancing Script Bold"/>
              </a:rPr>
              <a:t>3. Thể hiện lập trường trên mạng xã hội</a:t>
            </a:r>
          </a:p>
        </p:txBody>
      </p:sp>
      <p:sp>
        <p:nvSpPr>
          <p:cNvPr id="24" name="TextBox 24"/>
          <p:cNvSpPr txBox="1"/>
          <p:nvPr/>
        </p:nvSpPr>
        <p:spPr>
          <a:xfrm>
            <a:off x="7689182" y="2803877"/>
            <a:ext cx="10113625" cy="5591175"/>
          </a:xfrm>
          <a:prstGeom prst="rect">
            <a:avLst/>
          </a:prstGeom>
        </p:spPr>
        <p:txBody>
          <a:bodyPr lIns="0" tIns="0" rIns="0" bIns="0" rtlCol="0" anchor="t">
            <a:spAutoFit/>
          </a:bodyPr>
          <a:lstStyle/>
          <a:p>
            <a:pPr algn="just">
              <a:lnSpc>
                <a:spcPts val="9518"/>
              </a:lnSpc>
              <a:spcBef>
                <a:spcPct val="0"/>
              </a:spcBef>
            </a:pPr>
            <a:r>
              <a:rPr lang="en-US" sz="7932" b="1">
                <a:solidFill>
                  <a:srgbClr val="272727"/>
                </a:solidFill>
                <a:latin typeface="Dancing Script Bold"/>
                <a:ea typeface="Dancing Script Bold"/>
                <a:cs typeface="Dancing Script Bold"/>
                <a:sym typeface="Dancing Script Bold"/>
              </a:rPr>
              <a:t>*Quan điểm cá nhân:</a:t>
            </a:r>
          </a:p>
          <a:p>
            <a:pPr marL="842010" lvl="1" indent="-421005" algn="just">
              <a:lnSpc>
                <a:spcPts val="4680"/>
              </a:lnSpc>
              <a:buFont typeface="Arial"/>
              <a:buChar char="•"/>
            </a:pPr>
            <a:r>
              <a:rPr lang="en-US" sz="3900" b="1">
                <a:solidFill>
                  <a:srgbClr val="272727"/>
                </a:solidFill>
                <a:latin typeface="Lato Bold"/>
                <a:ea typeface="Lato Bold"/>
                <a:cs typeface="Lato Bold"/>
                <a:sym typeface="Lato Bold"/>
              </a:rPr>
              <a:t>M</a:t>
            </a:r>
            <a:r>
              <a:rPr lang="en-US" sz="3900">
                <a:solidFill>
                  <a:srgbClr val="272727"/>
                </a:solidFill>
                <a:latin typeface="Lato"/>
                <a:ea typeface="Lato"/>
                <a:cs typeface="Lato"/>
                <a:sym typeface="Lato"/>
              </a:rPr>
              <a:t>ỗi người đều có cách nhìn nhận khác nhau về các vấn đề xã hội, các sự kiện nóng, hay các mối quan hệ cá nhân.</a:t>
            </a:r>
          </a:p>
          <a:p>
            <a:pPr marL="842010" lvl="1" indent="-421005" algn="just">
              <a:lnSpc>
                <a:spcPts val="4680"/>
              </a:lnSpc>
              <a:spcBef>
                <a:spcPct val="0"/>
              </a:spcBef>
              <a:buFont typeface="Arial"/>
              <a:buChar char="•"/>
            </a:pPr>
            <a:r>
              <a:rPr lang="en-US" sz="3900">
                <a:solidFill>
                  <a:srgbClr val="272727"/>
                </a:solidFill>
                <a:latin typeface="Lato"/>
                <a:ea typeface="Lato"/>
                <a:cs typeface="Lato"/>
                <a:sym typeface="Lato"/>
              </a:rPr>
              <a:t>Việc bày tỏ quan điểm không chỉ giúp cá nhân tự khẳng định bản thân mà còn giúp người khác hiểu rõ vị trí và giá trị của họ.</a:t>
            </a:r>
          </a:p>
          <a:p>
            <a:pPr algn="just">
              <a:lnSpc>
                <a:spcPts val="6667"/>
              </a:lnSpc>
              <a:spcBef>
                <a:spcPct val="0"/>
              </a:spcBef>
            </a:pPr>
            <a:endParaRPr lang="en-US" sz="3900">
              <a:solidFill>
                <a:srgbClr val="272727"/>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2884424" y="4618991"/>
            <a:ext cx="5331960" cy="4858390"/>
            <a:chOff x="0" y="0"/>
            <a:chExt cx="7109280" cy="6477853"/>
          </a:xfrm>
        </p:grpSpPr>
        <p:sp>
          <p:nvSpPr>
            <p:cNvPr id="3" name="Freeform 3"/>
            <p:cNvSpPr/>
            <p:nvPr/>
          </p:nvSpPr>
          <p:spPr>
            <a:xfrm>
              <a:off x="316008" y="254"/>
              <a:ext cx="6476714" cy="6477254"/>
            </a:xfrm>
            <a:custGeom>
              <a:avLst/>
              <a:gdLst/>
              <a:ahLst/>
              <a:cxnLst/>
              <a:rect l="l" t="t" r="r" b="b"/>
              <a:pathLst>
                <a:path w="6476714" h="6477254">
                  <a:moveTo>
                    <a:pt x="3238468" y="0"/>
                  </a:moveTo>
                  <a:cubicBezTo>
                    <a:pt x="2409666" y="0"/>
                    <a:pt x="1580610" y="316103"/>
                    <a:pt x="948023" y="948690"/>
                  </a:cubicBezTo>
                  <a:cubicBezTo>
                    <a:pt x="-316008" y="2213991"/>
                    <a:pt x="-316008" y="4263390"/>
                    <a:pt x="948023" y="5528564"/>
                  </a:cubicBezTo>
                  <a:cubicBezTo>
                    <a:pt x="1580610" y="6161151"/>
                    <a:pt x="2409666" y="6477254"/>
                    <a:pt x="3238468" y="6477254"/>
                  </a:cubicBezTo>
                  <a:cubicBezTo>
                    <a:pt x="4067270" y="6477254"/>
                    <a:pt x="4896072" y="6161151"/>
                    <a:pt x="5528024" y="5528564"/>
                  </a:cubicBezTo>
                  <a:cubicBezTo>
                    <a:pt x="6792944" y="4263390"/>
                    <a:pt x="6792944" y="2213991"/>
                    <a:pt x="5528024" y="948817"/>
                  </a:cubicBezTo>
                  <a:cubicBezTo>
                    <a:pt x="4896072" y="316230"/>
                    <a:pt x="4067270" y="0"/>
                    <a:pt x="3238468" y="0"/>
                  </a:cubicBezTo>
                  <a:close/>
                </a:path>
              </a:pathLst>
            </a:custGeom>
            <a:solidFill>
              <a:srgbClr val="C5C5C5"/>
            </a:solidFill>
          </p:spPr>
          <p:txBody>
            <a:bodyPr/>
            <a:lstStyle/>
            <a:p>
              <a:endParaRPr lang="en-US"/>
            </a:p>
          </p:txBody>
        </p:sp>
      </p:grpSp>
      <p:grpSp>
        <p:nvGrpSpPr>
          <p:cNvPr id="4" name="Group 4"/>
          <p:cNvGrpSpPr/>
          <p:nvPr/>
        </p:nvGrpSpPr>
        <p:grpSpPr>
          <a:xfrm>
            <a:off x="312152" y="3633635"/>
            <a:ext cx="5331960" cy="4858390"/>
            <a:chOff x="0" y="0"/>
            <a:chExt cx="7109280" cy="6477853"/>
          </a:xfrm>
        </p:grpSpPr>
        <p:sp>
          <p:nvSpPr>
            <p:cNvPr id="5" name="Freeform 5"/>
            <p:cNvSpPr/>
            <p:nvPr/>
          </p:nvSpPr>
          <p:spPr>
            <a:xfrm>
              <a:off x="316484" y="254"/>
              <a:ext cx="6476715" cy="6477127"/>
            </a:xfrm>
            <a:custGeom>
              <a:avLst/>
              <a:gdLst/>
              <a:ahLst/>
              <a:cxnLst/>
              <a:rect l="l" t="t" r="r" b="b"/>
              <a:pathLst>
                <a:path w="6476715" h="6477127">
                  <a:moveTo>
                    <a:pt x="3238246" y="0"/>
                  </a:moveTo>
                  <a:cubicBezTo>
                    <a:pt x="2409444" y="0"/>
                    <a:pt x="1580642" y="316103"/>
                    <a:pt x="948690" y="948690"/>
                  </a:cubicBezTo>
                  <a:cubicBezTo>
                    <a:pt x="-316230" y="2213864"/>
                    <a:pt x="-316230" y="4263263"/>
                    <a:pt x="948690" y="5528437"/>
                  </a:cubicBezTo>
                  <a:cubicBezTo>
                    <a:pt x="1580642" y="6161024"/>
                    <a:pt x="2409444" y="6477127"/>
                    <a:pt x="3238246" y="6477127"/>
                  </a:cubicBezTo>
                  <a:cubicBezTo>
                    <a:pt x="4067048" y="6477127"/>
                    <a:pt x="4896104" y="6161024"/>
                    <a:pt x="5528691" y="5528437"/>
                  </a:cubicBezTo>
                  <a:cubicBezTo>
                    <a:pt x="6792722" y="4263263"/>
                    <a:pt x="6792722" y="2213864"/>
                    <a:pt x="5528691" y="948690"/>
                  </a:cubicBezTo>
                  <a:cubicBezTo>
                    <a:pt x="4896231" y="316230"/>
                    <a:pt x="4067048" y="0"/>
                    <a:pt x="3238246" y="0"/>
                  </a:cubicBezTo>
                  <a:close/>
                </a:path>
              </a:pathLst>
            </a:custGeom>
            <a:solidFill>
              <a:srgbClr val="C5C5C5"/>
            </a:solidFill>
          </p:spPr>
          <p:txBody>
            <a:bodyPr/>
            <a:lstStyle/>
            <a:p>
              <a:endParaRPr lang="en-US"/>
            </a:p>
          </p:txBody>
        </p:sp>
      </p:grpSp>
      <p:sp>
        <p:nvSpPr>
          <p:cNvPr id="6" name="Freeform 6"/>
          <p:cNvSpPr/>
          <p:nvPr/>
        </p:nvSpPr>
        <p:spPr>
          <a:xfrm>
            <a:off x="1277100" y="4335364"/>
            <a:ext cx="3401760" cy="3908932"/>
          </a:xfrm>
          <a:custGeom>
            <a:avLst/>
            <a:gdLst/>
            <a:ahLst/>
            <a:cxnLst/>
            <a:rect l="l" t="t" r="r" b="b"/>
            <a:pathLst>
              <a:path w="3401760" h="3908932">
                <a:moveTo>
                  <a:pt x="0" y="0"/>
                </a:moveTo>
                <a:lnTo>
                  <a:pt x="3401760" y="0"/>
                </a:lnTo>
                <a:lnTo>
                  <a:pt x="3401760" y="3908931"/>
                </a:lnTo>
                <a:lnTo>
                  <a:pt x="0" y="3908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3128092" y="4524889"/>
            <a:ext cx="126634" cy="98470"/>
            <a:chOff x="0" y="0"/>
            <a:chExt cx="168845" cy="131293"/>
          </a:xfrm>
        </p:grpSpPr>
        <p:sp>
          <p:nvSpPr>
            <p:cNvPr id="8" name="Freeform 8"/>
            <p:cNvSpPr/>
            <p:nvPr/>
          </p:nvSpPr>
          <p:spPr>
            <a:xfrm>
              <a:off x="10270" y="254"/>
              <a:ext cx="140165" cy="131064"/>
            </a:xfrm>
            <a:custGeom>
              <a:avLst/>
              <a:gdLst/>
              <a:ahLst/>
              <a:cxnLst/>
              <a:rect l="l" t="t" r="r" b="b"/>
              <a:pathLst>
                <a:path w="140165" h="131064">
                  <a:moveTo>
                    <a:pt x="92219" y="0"/>
                  </a:moveTo>
                  <a:cubicBezTo>
                    <a:pt x="87520" y="0"/>
                    <a:pt x="82948" y="635"/>
                    <a:pt x="78249" y="1778"/>
                  </a:cubicBezTo>
                  <a:cubicBezTo>
                    <a:pt x="74439" y="1143"/>
                    <a:pt x="70629" y="889"/>
                    <a:pt x="66946" y="889"/>
                  </a:cubicBezTo>
                  <a:cubicBezTo>
                    <a:pt x="27322" y="889"/>
                    <a:pt x="-10270" y="34925"/>
                    <a:pt x="2557" y="77470"/>
                  </a:cubicBezTo>
                  <a:cubicBezTo>
                    <a:pt x="12463" y="109220"/>
                    <a:pt x="40657" y="131064"/>
                    <a:pt x="71264" y="131064"/>
                  </a:cubicBezTo>
                  <a:cubicBezTo>
                    <a:pt x="81424" y="131064"/>
                    <a:pt x="91965" y="128397"/>
                    <a:pt x="102125" y="122936"/>
                  </a:cubicBezTo>
                  <a:cubicBezTo>
                    <a:pt x="147591" y="98171"/>
                    <a:pt x="158259" y="17018"/>
                    <a:pt x="100982" y="635"/>
                  </a:cubicBezTo>
                  <a:cubicBezTo>
                    <a:pt x="98315" y="381"/>
                    <a:pt x="95394" y="0"/>
                    <a:pt x="92219" y="0"/>
                  </a:cubicBezTo>
                  <a:close/>
                </a:path>
              </a:pathLst>
            </a:custGeom>
            <a:solidFill>
              <a:srgbClr val="C5C5C4"/>
            </a:solidFill>
          </p:spPr>
          <p:txBody>
            <a:bodyPr/>
            <a:lstStyle/>
            <a:p>
              <a:endParaRPr lang="en-US"/>
            </a:p>
          </p:txBody>
        </p:sp>
      </p:grpSp>
      <p:sp>
        <p:nvSpPr>
          <p:cNvPr id="9" name="Freeform 9"/>
          <p:cNvSpPr/>
          <p:nvPr/>
        </p:nvSpPr>
        <p:spPr>
          <a:xfrm>
            <a:off x="3849272" y="5314136"/>
            <a:ext cx="3401760" cy="3908278"/>
          </a:xfrm>
          <a:custGeom>
            <a:avLst/>
            <a:gdLst/>
            <a:ahLst/>
            <a:cxnLst/>
            <a:rect l="l" t="t" r="r" b="b"/>
            <a:pathLst>
              <a:path w="3401760" h="3908278">
                <a:moveTo>
                  <a:pt x="0" y="0"/>
                </a:moveTo>
                <a:lnTo>
                  <a:pt x="3401760" y="0"/>
                </a:lnTo>
                <a:lnTo>
                  <a:pt x="3401760" y="3908277"/>
                </a:lnTo>
                <a:lnTo>
                  <a:pt x="0" y="39082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408896" y="2813402"/>
            <a:ext cx="816992" cy="597800"/>
          </a:xfrm>
          <a:custGeom>
            <a:avLst/>
            <a:gdLst/>
            <a:ahLst/>
            <a:cxnLst/>
            <a:rect l="l" t="t" r="r" b="b"/>
            <a:pathLst>
              <a:path w="816992" h="597800">
                <a:moveTo>
                  <a:pt x="0" y="0"/>
                </a:moveTo>
                <a:lnTo>
                  <a:pt x="816992" y="0"/>
                </a:lnTo>
                <a:lnTo>
                  <a:pt x="816992" y="597800"/>
                </a:lnTo>
                <a:lnTo>
                  <a:pt x="0" y="597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6622576" y="4505829"/>
            <a:ext cx="257526" cy="257308"/>
          </a:xfrm>
          <a:custGeom>
            <a:avLst/>
            <a:gdLst/>
            <a:ahLst/>
            <a:cxnLst/>
            <a:rect l="l" t="t" r="r" b="b"/>
            <a:pathLst>
              <a:path w="257526" h="257308">
                <a:moveTo>
                  <a:pt x="0" y="0"/>
                </a:moveTo>
                <a:lnTo>
                  <a:pt x="257526" y="0"/>
                </a:lnTo>
                <a:lnTo>
                  <a:pt x="257526" y="257308"/>
                </a:lnTo>
                <a:lnTo>
                  <a:pt x="0" y="257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7780782" y="8373152"/>
            <a:ext cx="599320" cy="862194"/>
          </a:xfrm>
          <a:custGeom>
            <a:avLst/>
            <a:gdLst/>
            <a:ahLst/>
            <a:cxnLst/>
            <a:rect l="l" t="t" r="r" b="b"/>
            <a:pathLst>
              <a:path w="599320" h="862194">
                <a:moveTo>
                  <a:pt x="0" y="0"/>
                </a:moveTo>
                <a:lnTo>
                  <a:pt x="599320" y="0"/>
                </a:lnTo>
                <a:lnTo>
                  <a:pt x="599320" y="862193"/>
                </a:lnTo>
                <a:lnTo>
                  <a:pt x="0" y="8621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6622582" y="9035467"/>
            <a:ext cx="586120" cy="507520"/>
          </a:xfrm>
          <a:custGeom>
            <a:avLst/>
            <a:gdLst/>
            <a:ahLst/>
            <a:cxnLst/>
            <a:rect l="l" t="t" r="r" b="b"/>
            <a:pathLst>
              <a:path w="586120" h="507520">
                <a:moveTo>
                  <a:pt x="0" y="0"/>
                </a:moveTo>
                <a:lnTo>
                  <a:pt x="586120" y="0"/>
                </a:lnTo>
                <a:lnTo>
                  <a:pt x="586120" y="507520"/>
                </a:lnTo>
                <a:lnTo>
                  <a:pt x="0" y="5075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152708" y="4176803"/>
            <a:ext cx="365384" cy="364730"/>
          </a:xfrm>
          <a:custGeom>
            <a:avLst/>
            <a:gdLst/>
            <a:ahLst/>
            <a:cxnLst/>
            <a:rect l="l" t="t" r="r" b="b"/>
            <a:pathLst>
              <a:path w="365384" h="364730">
                <a:moveTo>
                  <a:pt x="0" y="0"/>
                </a:moveTo>
                <a:lnTo>
                  <a:pt x="365384" y="0"/>
                </a:lnTo>
                <a:lnTo>
                  <a:pt x="365384" y="364730"/>
                </a:lnTo>
                <a:lnTo>
                  <a:pt x="0" y="364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5" name="Freeform 15"/>
          <p:cNvSpPr/>
          <p:nvPr/>
        </p:nvSpPr>
        <p:spPr>
          <a:xfrm>
            <a:off x="578036" y="4473961"/>
            <a:ext cx="546384" cy="521276"/>
          </a:xfrm>
          <a:custGeom>
            <a:avLst/>
            <a:gdLst/>
            <a:ahLst/>
            <a:cxnLst/>
            <a:rect l="l" t="t" r="r" b="b"/>
            <a:pathLst>
              <a:path w="546384" h="521276">
                <a:moveTo>
                  <a:pt x="0" y="0"/>
                </a:moveTo>
                <a:lnTo>
                  <a:pt x="546384" y="0"/>
                </a:lnTo>
                <a:lnTo>
                  <a:pt x="546384" y="521276"/>
                </a:lnTo>
                <a:lnTo>
                  <a:pt x="0" y="5212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6" name="Freeform 16"/>
          <p:cNvSpPr/>
          <p:nvPr/>
        </p:nvSpPr>
        <p:spPr>
          <a:xfrm>
            <a:off x="1158386" y="8378925"/>
            <a:ext cx="293116" cy="269316"/>
          </a:xfrm>
          <a:custGeom>
            <a:avLst/>
            <a:gdLst/>
            <a:ahLst/>
            <a:cxnLst/>
            <a:rect l="l" t="t" r="r" b="b"/>
            <a:pathLst>
              <a:path w="293116" h="269316">
                <a:moveTo>
                  <a:pt x="0" y="0"/>
                </a:moveTo>
                <a:lnTo>
                  <a:pt x="293116" y="0"/>
                </a:lnTo>
                <a:lnTo>
                  <a:pt x="293116" y="269316"/>
                </a:lnTo>
                <a:lnTo>
                  <a:pt x="0" y="2693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Freeform 17"/>
          <p:cNvSpPr/>
          <p:nvPr/>
        </p:nvSpPr>
        <p:spPr>
          <a:xfrm>
            <a:off x="2849212" y="8675463"/>
            <a:ext cx="257526" cy="257526"/>
          </a:xfrm>
          <a:custGeom>
            <a:avLst/>
            <a:gdLst/>
            <a:ahLst/>
            <a:cxnLst/>
            <a:rect l="l" t="t" r="r" b="b"/>
            <a:pathLst>
              <a:path w="257526" h="257526">
                <a:moveTo>
                  <a:pt x="0" y="0"/>
                </a:moveTo>
                <a:lnTo>
                  <a:pt x="257526" y="0"/>
                </a:lnTo>
                <a:lnTo>
                  <a:pt x="257526" y="257526"/>
                </a:lnTo>
                <a:lnTo>
                  <a:pt x="0" y="2575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8" name="Freeform 18"/>
          <p:cNvSpPr/>
          <p:nvPr/>
        </p:nvSpPr>
        <p:spPr>
          <a:xfrm>
            <a:off x="2285552" y="9017583"/>
            <a:ext cx="257308" cy="257526"/>
          </a:xfrm>
          <a:custGeom>
            <a:avLst/>
            <a:gdLst/>
            <a:ahLst/>
            <a:cxnLst/>
            <a:rect l="l" t="t" r="r" b="b"/>
            <a:pathLst>
              <a:path w="257308" h="257526">
                <a:moveTo>
                  <a:pt x="0" y="0"/>
                </a:moveTo>
                <a:lnTo>
                  <a:pt x="257308" y="0"/>
                </a:lnTo>
                <a:lnTo>
                  <a:pt x="257308" y="257526"/>
                </a:lnTo>
                <a:lnTo>
                  <a:pt x="0" y="25752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9" name="Freeform 19"/>
          <p:cNvSpPr/>
          <p:nvPr/>
        </p:nvSpPr>
        <p:spPr>
          <a:xfrm>
            <a:off x="1560276" y="7946318"/>
            <a:ext cx="891660" cy="891440"/>
          </a:xfrm>
          <a:custGeom>
            <a:avLst/>
            <a:gdLst/>
            <a:ahLst/>
            <a:cxnLst/>
            <a:rect l="l" t="t" r="r" b="b"/>
            <a:pathLst>
              <a:path w="891660" h="891440">
                <a:moveTo>
                  <a:pt x="0" y="0"/>
                </a:moveTo>
                <a:lnTo>
                  <a:pt x="891660" y="0"/>
                </a:lnTo>
                <a:lnTo>
                  <a:pt x="891660" y="891439"/>
                </a:lnTo>
                <a:lnTo>
                  <a:pt x="0" y="89143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0" name="Group 20"/>
          <p:cNvGrpSpPr/>
          <p:nvPr/>
        </p:nvGrpSpPr>
        <p:grpSpPr>
          <a:xfrm>
            <a:off x="4678860" y="542704"/>
            <a:ext cx="12042300" cy="1508288"/>
            <a:chOff x="0" y="0"/>
            <a:chExt cx="16056400" cy="2011051"/>
          </a:xfrm>
        </p:grpSpPr>
        <p:sp>
          <p:nvSpPr>
            <p:cNvPr id="21" name="Freeform 21"/>
            <p:cNvSpPr/>
            <p:nvPr/>
          </p:nvSpPr>
          <p:spPr>
            <a:xfrm>
              <a:off x="25400" y="12504"/>
              <a:ext cx="16005683" cy="3241632"/>
            </a:xfrm>
            <a:custGeom>
              <a:avLst/>
              <a:gdLst/>
              <a:ahLst/>
              <a:cxnLst/>
              <a:rect l="l" t="t" r="r" b="b"/>
              <a:pathLst>
                <a:path w="16005683" h="3241632">
                  <a:moveTo>
                    <a:pt x="0" y="0"/>
                  </a:moveTo>
                  <a:lnTo>
                    <a:pt x="9336659" y="0"/>
                  </a:lnTo>
                  <a:lnTo>
                    <a:pt x="13338048" y="0"/>
                  </a:lnTo>
                  <a:lnTo>
                    <a:pt x="16005683" y="0"/>
                  </a:lnTo>
                  <a:lnTo>
                    <a:pt x="16005683" y="1158543"/>
                  </a:lnTo>
                  <a:lnTo>
                    <a:pt x="16005683" y="1655071"/>
                  </a:lnTo>
                  <a:lnTo>
                    <a:pt x="16005683" y="1986047"/>
                  </a:lnTo>
                  <a:lnTo>
                    <a:pt x="13338048" y="1986047"/>
                  </a:lnTo>
                  <a:lnTo>
                    <a:pt x="13350494" y="3241631"/>
                  </a:lnTo>
                  <a:lnTo>
                    <a:pt x="9336659" y="1986047"/>
                  </a:lnTo>
                  <a:lnTo>
                    <a:pt x="0" y="1986047"/>
                  </a:lnTo>
                  <a:lnTo>
                    <a:pt x="0" y="1655008"/>
                  </a:lnTo>
                  <a:lnTo>
                    <a:pt x="0" y="1158543"/>
                  </a:lnTo>
                  <a:close/>
                </a:path>
              </a:pathLst>
            </a:custGeom>
            <a:solidFill>
              <a:srgbClr val="EDE7E0"/>
            </a:solidFill>
          </p:spPr>
          <p:txBody>
            <a:bodyPr/>
            <a:lstStyle/>
            <a:p>
              <a:endParaRPr lang="en-US"/>
            </a:p>
          </p:txBody>
        </p:sp>
        <p:sp>
          <p:nvSpPr>
            <p:cNvPr id="22" name="Freeform 22"/>
            <p:cNvSpPr/>
            <p:nvPr/>
          </p:nvSpPr>
          <p:spPr>
            <a:xfrm>
              <a:off x="0" y="0"/>
              <a:ext cx="16056483" cy="3279551"/>
            </a:xfrm>
            <a:custGeom>
              <a:avLst/>
              <a:gdLst/>
              <a:ahLst/>
              <a:cxnLst/>
              <a:rect l="l" t="t" r="r" b="b"/>
              <a:pathLst>
                <a:path w="16056483" h="3279551">
                  <a:moveTo>
                    <a:pt x="25400" y="0"/>
                  </a:moveTo>
                  <a:lnTo>
                    <a:pt x="9362059" y="0"/>
                  </a:lnTo>
                  <a:lnTo>
                    <a:pt x="9362059" y="12504"/>
                  </a:lnTo>
                  <a:lnTo>
                    <a:pt x="9362059" y="0"/>
                  </a:lnTo>
                  <a:lnTo>
                    <a:pt x="9362059" y="12504"/>
                  </a:lnTo>
                  <a:lnTo>
                    <a:pt x="9362059" y="0"/>
                  </a:lnTo>
                  <a:lnTo>
                    <a:pt x="13363448" y="0"/>
                  </a:lnTo>
                  <a:lnTo>
                    <a:pt x="13363448" y="12504"/>
                  </a:lnTo>
                  <a:lnTo>
                    <a:pt x="13363448" y="0"/>
                  </a:lnTo>
                  <a:lnTo>
                    <a:pt x="16031083" y="0"/>
                  </a:lnTo>
                  <a:cubicBezTo>
                    <a:pt x="16045053" y="0"/>
                    <a:pt x="16056483" y="5627"/>
                    <a:pt x="16056483" y="12504"/>
                  </a:cubicBezTo>
                  <a:lnTo>
                    <a:pt x="16056483" y="1171047"/>
                  </a:lnTo>
                  <a:lnTo>
                    <a:pt x="16031083" y="1171047"/>
                  </a:lnTo>
                  <a:lnTo>
                    <a:pt x="16031083" y="1158543"/>
                  </a:lnTo>
                  <a:cubicBezTo>
                    <a:pt x="16045053" y="1158543"/>
                    <a:pt x="16056483" y="1164170"/>
                    <a:pt x="16056483" y="1171047"/>
                  </a:cubicBezTo>
                  <a:lnTo>
                    <a:pt x="16056483" y="1667575"/>
                  </a:lnTo>
                  <a:lnTo>
                    <a:pt x="16031083" y="1667575"/>
                  </a:lnTo>
                  <a:lnTo>
                    <a:pt x="16056483" y="1667575"/>
                  </a:lnTo>
                  <a:lnTo>
                    <a:pt x="16056483" y="1998551"/>
                  </a:lnTo>
                  <a:cubicBezTo>
                    <a:pt x="16056483" y="2005428"/>
                    <a:pt x="16045053" y="2011059"/>
                    <a:pt x="16031083" y="2011059"/>
                  </a:cubicBezTo>
                  <a:lnTo>
                    <a:pt x="13363448" y="2011059"/>
                  </a:lnTo>
                  <a:lnTo>
                    <a:pt x="13363448" y="1998551"/>
                  </a:lnTo>
                  <a:lnTo>
                    <a:pt x="13388848" y="1998426"/>
                  </a:lnTo>
                  <a:lnTo>
                    <a:pt x="13401294" y="3253882"/>
                  </a:lnTo>
                  <a:cubicBezTo>
                    <a:pt x="13401421" y="3262009"/>
                    <a:pt x="13397612" y="3269757"/>
                    <a:pt x="13391007" y="3274583"/>
                  </a:cubicBezTo>
                  <a:cubicBezTo>
                    <a:pt x="13384403" y="3279408"/>
                    <a:pt x="13376021" y="3280806"/>
                    <a:pt x="13368274" y="3278393"/>
                  </a:cubicBezTo>
                  <a:lnTo>
                    <a:pt x="9354312" y="2010492"/>
                  </a:lnTo>
                  <a:lnTo>
                    <a:pt x="9361932" y="1998551"/>
                  </a:lnTo>
                  <a:lnTo>
                    <a:pt x="9361932" y="2011059"/>
                  </a:lnTo>
                  <a:lnTo>
                    <a:pt x="25400" y="2011059"/>
                  </a:lnTo>
                  <a:cubicBezTo>
                    <a:pt x="11430" y="2011059"/>
                    <a:pt x="0" y="2005428"/>
                    <a:pt x="0" y="1998551"/>
                  </a:cubicBezTo>
                  <a:lnTo>
                    <a:pt x="0" y="1667512"/>
                  </a:lnTo>
                  <a:lnTo>
                    <a:pt x="25400" y="1667512"/>
                  </a:lnTo>
                  <a:lnTo>
                    <a:pt x="0" y="1667512"/>
                  </a:lnTo>
                  <a:lnTo>
                    <a:pt x="0" y="1171047"/>
                  </a:lnTo>
                  <a:cubicBezTo>
                    <a:pt x="0" y="1164170"/>
                    <a:pt x="11430" y="1158543"/>
                    <a:pt x="25400" y="1158543"/>
                  </a:cubicBezTo>
                  <a:lnTo>
                    <a:pt x="25400" y="1171047"/>
                  </a:lnTo>
                  <a:lnTo>
                    <a:pt x="0" y="1171047"/>
                  </a:lnTo>
                  <a:lnTo>
                    <a:pt x="0" y="12504"/>
                  </a:lnTo>
                  <a:cubicBezTo>
                    <a:pt x="0" y="5627"/>
                    <a:pt x="11430" y="0"/>
                    <a:pt x="25400" y="0"/>
                  </a:cubicBezTo>
                  <a:moveTo>
                    <a:pt x="25400" y="25008"/>
                  </a:moveTo>
                  <a:lnTo>
                    <a:pt x="25400" y="12504"/>
                  </a:lnTo>
                  <a:lnTo>
                    <a:pt x="50800" y="12504"/>
                  </a:lnTo>
                  <a:lnTo>
                    <a:pt x="50800" y="1171047"/>
                  </a:lnTo>
                  <a:cubicBezTo>
                    <a:pt x="50800" y="1177924"/>
                    <a:pt x="39370" y="1183551"/>
                    <a:pt x="25400" y="1183551"/>
                  </a:cubicBezTo>
                  <a:lnTo>
                    <a:pt x="25400" y="1171047"/>
                  </a:lnTo>
                  <a:lnTo>
                    <a:pt x="50800" y="1171047"/>
                  </a:lnTo>
                  <a:lnTo>
                    <a:pt x="50800" y="1667575"/>
                  </a:lnTo>
                  <a:lnTo>
                    <a:pt x="50800" y="1998551"/>
                  </a:lnTo>
                  <a:lnTo>
                    <a:pt x="25400" y="1998551"/>
                  </a:lnTo>
                  <a:lnTo>
                    <a:pt x="25400" y="1986047"/>
                  </a:lnTo>
                  <a:lnTo>
                    <a:pt x="9362059" y="1986047"/>
                  </a:lnTo>
                  <a:cubicBezTo>
                    <a:pt x="9364599" y="1986047"/>
                    <a:pt x="9367265" y="1986235"/>
                    <a:pt x="9369678" y="1986610"/>
                  </a:cubicBezTo>
                  <a:lnTo>
                    <a:pt x="13383513" y="3229878"/>
                  </a:lnTo>
                  <a:lnTo>
                    <a:pt x="13375894" y="3254135"/>
                  </a:lnTo>
                  <a:lnTo>
                    <a:pt x="13350494" y="3254389"/>
                  </a:lnTo>
                  <a:lnTo>
                    <a:pt x="13338048" y="1998676"/>
                  </a:lnTo>
                  <a:cubicBezTo>
                    <a:pt x="13337921" y="1995363"/>
                    <a:pt x="13340587" y="1992112"/>
                    <a:pt x="13345413" y="1989736"/>
                  </a:cubicBezTo>
                  <a:cubicBezTo>
                    <a:pt x="13350239" y="1987360"/>
                    <a:pt x="13356717" y="1986047"/>
                    <a:pt x="13363448" y="1986047"/>
                  </a:cubicBezTo>
                  <a:lnTo>
                    <a:pt x="16031083" y="1986047"/>
                  </a:lnTo>
                  <a:lnTo>
                    <a:pt x="16031083" y="1998551"/>
                  </a:lnTo>
                  <a:lnTo>
                    <a:pt x="16005683" y="1998551"/>
                  </a:lnTo>
                  <a:lnTo>
                    <a:pt x="16005683" y="1667512"/>
                  </a:lnTo>
                  <a:lnTo>
                    <a:pt x="16005683" y="1171047"/>
                  </a:lnTo>
                  <a:lnTo>
                    <a:pt x="16031083" y="1171047"/>
                  </a:lnTo>
                  <a:lnTo>
                    <a:pt x="16031083" y="1183551"/>
                  </a:lnTo>
                  <a:cubicBezTo>
                    <a:pt x="16017112" y="1183551"/>
                    <a:pt x="16005683" y="1177924"/>
                    <a:pt x="16005683" y="1171047"/>
                  </a:cubicBezTo>
                  <a:lnTo>
                    <a:pt x="16005683" y="12504"/>
                  </a:lnTo>
                  <a:lnTo>
                    <a:pt x="16031083" y="12504"/>
                  </a:lnTo>
                  <a:lnTo>
                    <a:pt x="16031083" y="25008"/>
                  </a:lnTo>
                  <a:lnTo>
                    <a:pt x="13363448" y="25008"/>
                  </a:lnTo>
                  <a:lnTo>
                    <a:pt x="9362059" y="25008"/>
                  </a:lnTo>
                  <a:lnTo>
                    <a:pt x="25400" y="25008"/>
                  </a:lnTo>
                  <a:close/>
                </a:path>
              </a:pathLst>
            </a:custGeom>
            <a:solidFill>
              <a:srgbClr val="272727"/>
            </a:solidFill>
          </p:spPr>
          <p:txBody>
            <a:bodyPr/>
            <a:lstStyle/>
            <a:p>
              <a:endParaRPr lang="en-US"/>
            </a:p>
          </p:txBody>
        </p:sp>
      </p:grpSp>
      <p:sp>
        <p:nvSpPr>
          <p:cNvPr id="23" name="TextBox 23"/>
          <p:cNvSpPr txBox="1"/>
          <p:nvPr/>
        </p:nvSpPr>
        <p:spPr>
          <a:xfrm>
            <a:off x="5083160" y="839648"/>
            <a:ext cx="11233700" cy="904875"/>
          </a:xfrm>
          <a:prstGeom prst="rect">
            <a:avLst/>
          </a:prstGeom>
        </p:spPr>
        <p:txBody>
          <a:bodyPr lIns="0" tIns="0" rIns="0" bIns="0" rtlCol="0" anchor="t">
            <a:spAutoFit/>
          </a:bodyPr>
          <a:lstStyle/>
          <a:p>
            <a:pPr algn="ctr">
              <a:lnSpc>
                <a:spcPts val="7106"/>
              </a:lnSpc>
            </a:pPr>
            <a:r>
              <a:rPr lang="en-US" sz="5921" b="1">
                <a:solidFill>
                  <a:srgbClr val="272727"/>
                </a:solidFill>
                <a:latin typeface="Dancing Script Bold"/>
                <a:ea typeface="Dancing Script Bold"/>
                <a:cs typeface="Dancing Script Bold"/>
                <a:sym typeface="Dancing Script Bold"/>
              </a:rPr>
              <a:t>3. Thể hiện lập trường trên mạng xã hội</a:t>
            </a:r>
          </a:p>
        </p:txBody>
      </p:sp>
      <p:sp>
        <p:nvSpPr>
          <p:cNvPr id="24" name="TextBox 24"/>
          <p:cNvSpPr txBox="1"/>
          <p:nvPr/>
        </p:nvSpPr>
        <p:spPr>
          <a:xfrm>
            <a:off x="7689182" y="2803877"/>
            <a:ext cx="10113625" cy="5000625"/>
          </a:xfrm>
          <a:prstGeom prst="rect">
            <a:avLst/>
          </a:prstGeom>
        </p:spPr>
        <p:txBody>
          <a:bodyPr lIns="0" tIns="0" rIns="0" bIns="0" rtlCol="0" anchor="t">
            <a:spAutoFit/>
          </a:bodyPr>
          <a:lstStyle/>
          <a:p>
            <a:pPr algn="just">
              <a:lnSpc>
                <a:spcPts val="9518"/>
              </a:lnSpc>
            </a:pPr>
            <a:r>
              <a:rPr lang="en-US" sz="7932" b="1">
                <a:solidFill>
                  <a:srgbClr val="272727"/>
                </a:solidFill>
                <a:latin typeface="Dancing Script Bold"/>
                <a:ea typeface="Dancing Script Bold"/>
                <a:cs typeface="Dancing Script Bold"/>
                <a:sym typeface="Dancing Script Bold"/>
              </a:rPr>
              <a:t>*Hành vi tương tác:</a:t>
            </a:r>
          </a:p>
          <a:p>
            <a:pPr marL="842010" lvl="1" indent="-421005" algn="just">
              <a:lnSpc>
                <a:spcPts val="4680"/>
              </a:lnSpc>
              <a:buFont typeface="Arial"/>
              <a:buChar char="•"/>
            </a:pPr>
            <a:r>
              <a:rPr lang="en-US" sz="3900">
                <a:solidFill>
                  <a:srgbClr val="272727"/>
                </a:solidFill>
                <a:latin typeface="Lato"/>
                <a:ea typeface="Lato"/>
                <a:cs typeface="Lato"/>
                <a:sym typeface="Lato"/>
              </a:rPr>
              <a:t>Like, share, comment là cách thể hiện lập trường gián tiếp.</a:t>
            </a:r>
          </a:p>
          <a:p>
            <a:pPr marL="842010" lvl="1" indent="-421005" algn="just">
              <a:lnSpc>
                <a:spcPts val="4680"/>
              </a:lnSpc>
              <a:spcBef>
                <a:spcPct val="0"/>
              </a:spcBef>
              <a:buFont typeface="Arial"/>
              <a:buChar char="•"/>
            </a:pPr>
            <a:r>
              <a:rPr lang="en-US" sz="3900">
                <a:solidFill>
                  <a:srgbClr val="272727"/>
                </a:solidFill>
                <a:latin typeface="Lato"/>
                <a:ea typeface="Lato"/>
                <a:cs typeface="Lato"/>
                <a:sym typeface="Lato"/>
              </a:rPr>
              <a:t>Ví dụ: Khi bạn chia sẻ bài viết về bảo vệ môi trường, điều đó cho thấy bạn quan tâm đến vấn đề này.</a:t>
            </a:r>
          </a:p>
          <a:p>
            <a:pPr algn="just">
              <a:lnSpc>
                <a:spcPts val="6667"/>
              </a:lnSpc>
              <a:spcBef>
                <a:spcPct val="0"/>
              </a:spcBef>
            </a:pPr>
            <a:endParaRPr lang="en-US" sz="3900">
              <a:solidFill>
                <a:srgbClr val="272727"/>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7E0"/>
        </a:solidFill>
        <a:effectLst/>
      </p:bgPr>
    </p:bg>
    <p:spTree>
      <p:nvGrpSpPr>
        <p:cNvPr id="1" name=""/>
        <p:cNvGrpSpPr/>
        <p:nvPr/>
      </p:nvGrpSpPr>
      <p:grpSpPr>
        <a:xfrm>
          <a:off x="0" y="0"/>
          <a:ext cx="0" cy="0"/>
          <a:chOff x="0" y="0"/>
          <a:chExt cx="0" cy="0"/>
        </a:xfrm>
      </p:grpSpPr>
      <p:grpSp>
        <p:nvGrpSpPr>
          <p:cNvPr id="2" name="Group 2"/>
          <p:cNvGrpSpPr/>
          <p:nvPr/>
        </p:nvGrpSpPr>
        <p:grpSpPr>
          <a:xfrm>
            <a:off x="2884424" y="4618991"/>
            <a:ext cx="5331960" cy="4858390"/>
            <a:chOff x="0" y="0"/>
            <a:chExt cx="7109280" cy="6477853"/>
          </a:xfrm>
        </p:grpSpPr>
        <p:sp>
          <p:nvSpPr>
            <p:cNvPr id="3" name="Freeform 3"/>
            <p:cNvSpPr/>
            <p:nvPr/>
          </p:nvSpPr>
          <p:spPr>
            <a:xfrm>
              <a:off x="316008" y="254"/>
              <a:ext cx="6476714" cy="6477254"/>
            </a:xfrm>
            <a:custGeom>
              <a:avLst/>
              <a:gdLst/>
              <a:ahLst/>
              <a:cxnLst/>
              <a:rect l="l" t="t" r="r" b="b"/>
              <a:pathLst>
                <a:path w="6476714" h="6477254">
                  <a:moveTo>
                    <a:pt x="3238468" y="0"/>
                  </a:moveTo>
                  <a:cubicBezTo>
                    <a:pt x="2409666" y="0"/>
                    <a:pt x="1580610" y="316103"/>
                    <a:pt x="948023" y="948690"/>
                  </a:cubicBezTo>
                  <a:cubicBezTo>
                    <a:pt x="-316008" y="2213991"/>
                    <a:pt x="-316008" y="4263390"/>
                    <a:pt x="948023" y="5528564"/>
                  </a:cubicBezTo>
                  <a:cubicBezTo>
                    <a:pt x="1580610" y="6161151"/>
                    <a:pt x="2409666" y="6477254"/>
                    <a:pt x="3238468" y="6477254"/>
                  </a:cubicBezTo>
                  <a:cubicBezTo>
                    <a:pt x="4067270" y="6477254"/>
                    <a:pt x="4896072" y="6161151"/>
                    <a:pt x="5528024" y="5528564"/>
                  </a:cubicBezTo>
                  <a:cubicBezTo>
                    <a:pt x="6792944" y="4263390"/>
                    <a:pt x="6792944" y="2213991"/>
                    <a:pt x="5528024" y="948817"/>
                  </a:cubicBezTo>
                  <a:cubicBezTo>
                    <a:pt x="4896072" y="316230"/>
                    <a:pt x="4067270" y="0"/>
                    <a:pt x="3238468" y="0"/>
                  </a:cubicBezTo>
                  <a:close/>
                </a:path>
              </a:pathLst>
            </a:custGeom>
            <a:solidFill>
              <a:srgbClr val="C5C5C5"/>
            </a:solidFill>
          </p:spPr>
          <p:txBody>
            <a:bodyPr/>
            <a:lstStyle/>
            <a:p>
              <a:endParaRPr lang="en-US"/>
            </a:p>
          </p:txBody>
        </p:sp>
      </p:grpSp>
      <p:grpSp>
        <p:nvGrpSpPr>
          <p:cNvPr id="4" name="Group 4"/>
          <p:cNvGrpSpPr/>
          <p:nvPr/>
        </p:nvGrpSpPr>
        <p:grpSpPr>
          <a:xfrm>
            <a:off x="312152" y="3633635"/>
            <a:ext cx="5331960" cy="4858390"/>
            <a:chOff x="0" y="0"/>
            <a:chExt cx="7109280" cy="6477853"/>
          </a:xfrm>
        </p:grpSpPr>
        <p:sp>
          <p:nvSpPr>
            <p:cNvPr id="5" name="Freeform 5"/>
            <p:cNvSpPr/>
            <p:nvPr/>
          </p:nvSpPr>
          <p:spPr>
            <a:xfrm>
              <a:off x="316484" y="254"/>
              <a:ext cx="6476715" cy="6477127"/>
            </a:xfrm>
            <a:custGeom>
              <a:avLst/>
              <a:gdLst/>
              <a:ahLst/>
              <a:cxnLst/>
              <a:rect l="l" t="t" r="r" b="b"/>
              <a:pathLst>
                <a:path w="6476715" h="6477127">
                  <a:moveTo>
                    <a:pt x="3238246" y="0"/>
                  </a:moveTo>
                  <a:cubicBezTo>
                    <a:pt x="2409444" y="0"/>
                    <a:pt x="1580642" y="316103"/>
                    <a:pt x="948690" y="948690"/>
                  </a:cubicBezTo>
                  <a:cubicBezTo>
                    <a:pt x="-316230" y="2213864"/>
                    <a:pt x="-316230" y="4263263"/>
                    <a:pt x="948690" y="5528437"/>
                  </a:cubicBezTo>
                  <a:cubicBezTo>
                    <a:pt x="1580642" y="6161024"/>
                    <a:pt x="2409444" y="6477127"/>
                    <a:pt x="3238246" y="6477127"/>
                  </a:cubicBezTo>
                  <a:cubicBezTo>
                    <a:pt x="4067048" y="6477127"/>
                    <a:pt x="4896104" y="6161024"/>
                    <a:pt x="5528691" y="5528437"/>
                  </a:cubicBezTo>
                  <a:cubicBezTo>
                    <a:pt x="6792722" y="4263263"/>
                    <a:pt x="6792722" y="2213864"/>
                    <a:pt x="5528691" y="948690"/>
                  </a:cubicBezTo>
                  <a:cubicBezTo>
                    <a:pt x="4896231" y="316230"/>
                    <a:pt x="4067048" y="0"/>
                    <a:pt x="3238246" y="0"/>
                  </a:cubicBezTo>
                  <a:close/>
                </a:path>
              </a:pathLst>
            </a:custGeom>
            <a:solidFill>
              <a:srgbClr val="C5C5C5"/>
            </a:solidFill>
          </p:spPr>
          <p:txBody>
            <a:bodyPr/>
            <a:lstStyle/>
            <a:p>
              <a:endParaRPr lang="en-US"/>
            </a:p>
          </p:txBody>
        </p:sp>
      </p:grpSp>
      <p:sp>
        <p:nvSpPr>
          <p:cNvPr id="6" name="Freeform 6"/>
          <p:cNvSpPr/>
          <p:nvPr/>
        </p:nvSpPr>
        <p:spPr>
          <a:xfrm>
            <a:off x="1277100" y="4335364"/>
            <a:ext cx="3401760" cy="3908932"/>
          </a:xfrm>
          <a:custGeom>
            <a:avLst/>
            <a:gdLst/>
            <a:ahLst/>
            <a:cxnLst/>
            <a:rect l="l" t="t" r="r" b="b"/>
            <a:pathLst>
              <a:path w="3401760" h="3908932">
                <a:moveTo>
                  <a:pt x="0" y="0"/>
                </a:moveTo>
                <a:lnTo>
                  <a:pt x="3401760" y="0"/>
                </a:lnTo>
                <a:lnTo>
                  <a:pt x="3401760" y="3908931"/>
                </a:lnTo>
                <a:lnTo>
                  <a:pt x="0" y="3908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3128092" y="4524889"/>
            <a:ext cx="126634" cy="98470"/>
            <a:chOff x="0" y="0"/>
            <a:chExt cx="168845" cy="131293"/>
          </a:xfrm>
        </p:grpSpPr>
        <p:sp>
          <p:nvSpPr>
            <p:cNvPr id="8" name="Freeform 8"/>
            <p:cNvSpPr/>
            <p:nvPr/>
          </p:nvSpPr>
          <p:spPr>
            <a:xfrm>
              <a:off x="10270" y="254"/>
              <a:ext cx="140165" cy="131064"/>
            </a:xfrm>
            <a:custGeom>
              <a:avLst/>
              <a:gdLst/>
              <a:ahLst/>
              <a:cxnLst/>
              <a:rect l="l" t="t" r="r" b="b"/>
              <a:pathLst>
                <a:path w="140165" h="131064">
                  <a:moveTo>
                    <a:pt x="92219" y="0"/>
                  </a:moveTo>
                  <a:cubicBezTo>
                    <a:pt x="87520" y="0"/>
                    <a:pt x="82948" y="635"/>
                    <a:pt x="78249" y="1778"/>
                  </a:cubicBezTo>
                  <a:cubicBezTo>
                    <a:pt x="74439" y="1143"/>
                    <a:pt x="70629" y="889"/>
                    <a:pt x="66946" y="889"/>
                  </a:cubicBezTo>
                  <a:cubicBezTo>
                    <a:pt x="27322" y="889"/>
                    <a:pt x="-10270" y="34925"/>
                    <a:pt x="2557" y="77470"/>
                  </a:cubicBezTo>
                  <a:cubicBezTo>
                    <a:pt x="12463" y="109220"/>
                    <a:pt x="40657" y="131064"/>
                    <a:pt x="71264" y="131064"/>
                  </a:cubicBezTo>
                  <a:cubicBezTo>
                    <a:pt x="81424" y="131064"/>
                    <a:pt x="91965" y="128397"/>
                    <a:pt x="102125" y="122936"/>
                  </a:cubicBezTo>
                  <a:cubicBezTo>
                    <a:pt x="147591" y="98171"/>
                    <a:pt x="158259" y="17018"/>
                    <a:pt x="100982" y="635"/>
                  </a:cubicBezTo>
                  <a:cubicBezTo>
                    <a:pt x="98315" y="381"/>
                    <a:pt x="95394" y="0"/>
                    <a:pt x="92219" y="0"/>
                  </a:cubicBezTo>
                  <a:close/>
                </a:path>
              </a:pathLst>
            </a:custGeom>
            <a:solidFill>
              <a:srgbClr val="C5C5C4"/>
            </a:solidFill>
          </p:spPr>
          <p:txBody>
            <a:bodyPr/>
            <a:lstStyle/>
            <a:p>
              <a:endParaRPr lang="en-US"/>
            </a:p>
          </p:txBody>
        </p:sp>
      </p:grpSp>
      <p:sp>
        <p:nvSpPr>
          <p:cNvPr id="9" name="Freeform 9"/>
          <p:cNvSpPr/>
          <p:nvPr/>
        </p:nvSpPr>
        <p:spPr>
          <a:xfrm>
            <a:off x="3849272" y="5314136"/>
            <a:ext cx="3401760" cy="3908278"/>
          </a:xfrm>
          <a:custGeom>
            <a:avLst/>
            <a:gdLst/>
            <a:ahLst/>
            <a:cxnLst/>
            <a:rect l="l" t="t" r="r" b="b"/>
            <a:pathLst>
              <a:path w="3401760" h="3908278">
                <a:moveTo>
                  <a:pt x="0" y="0"/>
                </a:moveTo>
                <a:lnTo>
                  <a:pt x="3401760" y="0"/>
                </a:lnTo>
                <a:lnTo>
                  <a:pt x="3401760" y="3908277"/>
                </a:lnTo>
                <a:lnTo>
                  <a:pt x="0" y="39082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408896" y="2813402"/>
            <a:ext cx="816992" cy="597800"/>
          </a:xfrm>
          <a:custGeom>
            <a:avLst/>
            <a:gdLst/>
            <a:ahLst/>
            <a:cxnLst/>
            <a:rect l="l" t="t" r="r" b="b"/>
            <a:pathLst>
              <a:path w="816992" h="597800">
                <a:moveTo>
                  <a:pt x="0" y="0"/>
                </a:moveTo>
                <a:lnTo>
                  <a:pt x="816992" y="0"/>
                </a:lnTo>
                <a:lnTo>
                  <a:pt x="816992" y="597800"/>
                </a:lnTo>
                <a:lnTo>
                  <a:pt x="0" y="597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6622576" y="4505829"/>
            <a:ext cx="257526" cy="257308"/>
          </a:xfrm>
          <a:custGeom>
            <a:avLst/>
            <a:gdLst/>
            <a:ahLst/>
            <a:cxnLst/>
            <a:rect l="l" t="t" r="r" b="b"/>
            <a:pathLst>
              <a:path w="257526" h="257308">
                <a:moveTo>
                  <a:pt x="0" y="0"/>
                </a:moveTo>
                <a:lnTo>
                  <a:pt x="257526" y="0"/>
                </a:lnTo>
                <a:lnTo>
                  <a:pt x="257526" y="257308"/>
                </a:lnTo>
                <a:lnTo>
                  <a:pt x="0" y="2573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7780782" y="8373152"/>
            <a:ext cx="599320" cy="862194"/>
          </a:xfrm>
          <a:custGeom>
            <a:avLst/>
            <a:gdLst/>
            <a:ahLst/>
            <a:cxnLst/>
            <a:rect l="l" t="t" r="r" b="b"/>
            <a:pathLst>
              <a:path w="599320" h="862194">
                <a:moveTo>
                  <a:pt x="0" y="0"/>
                </a:moveTo>
                <a:lnTo>
                  <a:pt x="599320" y="0"/>
                </a:lnTo>
                <a:lnTo>
                  <a:pt x="599320" y="862193"/>
                </a:lnTo>
                <a:lnTo>
                  <a:pt x="0" y="8621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6622582" y="9035467"/>
            <a:ext cx="586120" cy="507520"/>
          </a:xfrm>
          <a:custGeom>
            <a:avLst/>
            <a:gdLst/>
            <a:ahLst/>
            <a:cxnLst/>
            <a:rect l="l" t="t" r="r" b="b"/>
            <a:pathLst>
              <a:path w="586120" h="507520">
                <a:moveTo>
                  <a:pt x="0" y="0"/>
                </a:moveTo>
                <a:lnTo>
                  <a:pt x="586120" y="0"/>
                </a:lnTo>
                <a:lnTo>
                  <a:pt x="586120" y="507520"/>
                </a:lnTo>
                <a:lnTo>
                  <a:pt x="0" y="5075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152708" y="4176803"/>
            <a:ext cx="365384" cy="364730"/>
          </a:xfrm>
          <a:custGeom>
            <a:avLst/>
            <a:gdLst/>
            <a:ahLst/>
            <a:cxnLst/>
            <a:rect l="l" t="t" r="r" b="b"/>
            <a:pathLst>
              <a:path w="365384" h="364730">
                <a:moveTo>
                  <a:pt x="0" y="0"/>
                </a:moveTo>
                <a:lnTo>
                  <a:pt x="365384" y="0"/>
                </a:lnTo>
                <a:lnTo>
                  <a:pt x="365384" y="364730"/>
                </a:lnTo>
                <a:lnTo>
                  <a:pt x="0" y="364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5" name="Freeform 15"/>
          <p:cNvSpPr/>
          <p:nvPr/>
        </p:nvSpPr>
        <p:spPr>
          <a:xfrm>
            <a:off x="578036" y="4473961"/>
            <a:ext cx="546384" cy="521276"/>
          </a:xfrm>
          <a:custGeom>
            <a:avLst/>
            <a:gdLst/>
            <a:ahLst/>
            <a:cxnLst/>
            <a:rect l="l" t="t" r="r" b="b"/>
            <a:pathLst>
              <a:path w="546384" h="521276">
                <a:moveTo>
                  <a:pt x="0" y="0"/>
                </a:moveTo>
                <a:lnTo>
                  <a:pt x="546384" y="0"/>
                </a:lnTo>
                <a:lnTo>
                  <a:pt x="546384" y="521276"/>
                </a:lnTo>
                <a:lnTo>
                  <a:pt x="0" y="5212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6" name="Freeform 16"/>
          <p:cNvSpPr/>
          <p:nvPr/>
        </p:nvSpPr>
        <p:spPr>
          <a:xfrm>
            <a:off x="1158386" y="8378925"/>
            <a:ext cx="293116" cy="269316"/>
          </a:xfrm>
          <a:custGeom>
            <a:avLst/>
            <a:gdLst/>
            <a:ahLst/>
            <a:cxnLst/>
            <a:rect l="l" t="t" r="r" b="b"/>
            <a:pathLst>
              <a:path w="293116" h="269316">
                <a:moveTo>
                  <a:pt x="0" y="0"/>
                </a:moveTo>
                <a:lnTo>
                  <a:pt x="293116" y="0"/>
                </a:lnTo>
                <a:lnTo>
                  <a:pt x="293116" y="269316"/>
                </a:lnTo>
                <a:lnTo>
                  <a:pt x="0" y="2693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Freeform 17"/>
          <p:cNvSpPr/>
          <p:nvPr/>
        </p:nvSpPr>
        <p:spPr>
          <a:xfrm>
            <a:off x="2849212" y="8675463"/>
            <a:ext cx="257526" cy="257526"/>
          </a:xfrm>
          <a:custGeom>
            <a:avLst/>
            <a:gdLst/>
            <a:ahLst/>
            <a:cxnLst/>
            <a:rect l="l" t="t" r="r" b="b"/>
            <a:pathLst>
              <a:path w="257526" h="257526">
                <a:moveTo>
                  <a:pt x="0" y="0"/>
                </a:moveTo>
                <a:lnTo>
                  <a:pt x="257526" y="0"/>
                </a:lnTo>
                <a:lnTo>
                  <a:pt x="257526" y="257526"/>
                </a:lnTo>
                <a:lnTo>
                  <a:pt x="0" y="2575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8" name="Freeform 18"/>
          <p:cNvSpPr/>
          <p:nvPr/>
        </p:nvSpPr>
        <p:spPr>
          <a:xfrm>
            <a:off x="2285552" y="9017583"/>
            <a:ext cx="257308" cy="257526"/>
          </a:xfrm>
          <a:custGeom>
            <a:avLst/>
            <a:gdLst/>
            <a:ahLst/>
            <a:cxnLst/>
            <a:rect l="l" t="t" r="r" b="b"/>
            <a:pathLst>
              <a:path w="257308" h="257526">
                <a:moveTo>
                  <a:pt x="0" y="0"/>
                </a:moveTo>
                <a:lnTo>
                  <a:pt x="257308" y="0"/>
                </a:lnTo>
                <a:lnTo>
                  <a:pt x="257308" y="257526"/>
                </a:lnTo>
                <a:lnTo>
                  <a:pt x="0" y="25752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9" name="Freeform 19"/>
          <p:cNvSpPr/>
          <p:nvPr/>
        </p:nvSpPr>
        <p:spPr>
          <a:xfrm>
            <a:off x="1560276" y="7946318"/>
            <a:ext cx="891660" cy="891440"/>
          </a:xfrm>
          <a:custGeom>
            <a:avLst/>
            <a:gdLst/>
            <a:ahLst/>
            <a:cxnLst/>
            <a:rect l="l" t="t" r="r" b="b"/>
            <a:pathLst>
              <a:path w="891660" h="891440">
                <a:moveTo>
                  <a:pt x="0" y="0"/>
                </a:moveTo>
                <a:lnTo>
                  <a:pt x="891660" y="0"/>
                </a:lnTo>
                <a:lnTo>
                  <a:pt x="891660" y="891439"/>
                </a:lnTo>
                <a:lnTo>
                  <a:pt x="0" y="89143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20" name="Group 20"/>
          <p:cNvGrpSpPr/>
          <p:nvPr/>
        </p:nvGrpSpPr>
        <p:grpSpPr>
          <a:xfrm>
            <a:off x="4678860" y="542704"/>
            <a:ext cx="12042300" cy="1508288"/>
            <a:chOff x="0" y="0"/>
            <a:chExt cx="16056400" cy="2011051"/>
          </a:xfrm>
        </p:grpSpPr>
        <p:sp>
          <p:nvSpPr>
            <p:cNvPr id="21" name="Freeform 21"/>
            <p:cNvSpPr/>
            <p:nvPr/>
          </p:nvSpPr>
          <p:spPr>
            <a:xfrm>
              <a:off x="25400" y="12504"/>
              <a:ext cx="16005683" cy="3241632"/>
            </a:xfrm>
            <a:custGeom>
              <a:avLst/>
              <a:gdLst/>
              <a:ahLst/>
              <a:cxnLst/>
              <a:rect l="l" t="t" r="r" b="b"/>
              <a:pathLst>
                <a:path w="16005683" h="3241632">
                  <a:moveTo>
                    <a:pt x="0" y="0"/>
                  </a:moveTo>
                  <a:lnTo>
                    <a:pt x="9336659" y="0"/>
                  </a:lnTo>
                  <a:lnTo>
                    <a:pt x="13338048" y="0"/>
                  </a:lnTo>
                  <a:lnTo>
                    <a:pt x="16005683" y="0"/>
                  </a:lnTo>
                  <a:lnTo>
                    <a:pt x="16005683" y="1158543"/>
                  </a:lnTo>
                  <a:lnTo>
                    <a:pt x="16005683" y="1655071"/>
                  </a:lnTo>
                  <a:lnTo>
                    <a:pt x="16005683" y="1986047"/>
                  </a:lnTo>
                  <a:lnTo>
                    <a:pt x="13338048" y="1986047"/>
                  </a:lnTo>
                  <a:lnTo>
                    <a:pt x="13350494" y="3241631"/>
                  </a:lnTo>
                  <a:lnTo>
                    <a:pt x="9336659" y="1986047"/>
                  </a:lnTo>
                  <a:lnTo>
                    <a:pt x="0" y="1986047"/>
                  </a:lnTo>
                  <a:lnTo>
                    <a:pt x="0" y="1655008"/>
                  </a:lnTo>
                  <a:lnTo>
                    <a:pt x="0" y="1158543"/>
                  </a:lnTo>
                  <a:close/>
                </a:path>
              </a:pathLst>
            </a:custGeom>
            <a:solidFill>
              <a:srgbClr val="EDE7E0"/>
            </a:solidFill>
          </p:spPr>
          <p:txBody>
            <a:bodyPr/>
            <a:lstStyle/>
            <a:p>
              <a:endParaRPr lang="en-US"/>
            </a:p>
          </p:txBody>
        </p:sp>
        <p:sp>
          <p:nvSpPr>
            <p:cNvPr id="22" name="Freeform 22"/>
            <p:cNvSpPr/>
            <p:nvPr/>
          </p:nvSpPr>
          <p:spPr>
            <a:xfrm>
              <a:off x="0" y="0"/>
              <a:ext cx="16056483" cy="3279551"/>
            </a:xfrm>
            <a:custGeom>
              <a:avLst/>
              <a:gdLst/>
              <a:ahLst/>
              <a:cxnLst/>
              <a:rect l="l" t="t" r="r" b="b"/>
              <a:pathLst>
                <a:path w="16056483" h="3279551">
                  <a:moveTo>
                    <a:pt x="25400" y="0"/>
                  </a:moveTo>
                  <a:lnTo>
                    <a:pt x="9362059" y="0"/>
                  </a:lnTo>
                  <a:lnTo>
                    <a:pt x="9362059" y="12504"/>
                  </a:lnTo>
                  <a:lnTo>
                    <a:pt x="9362059" y="0"/>
                  </a:lnTo>
                  <a:lnTo>
                    <a:pt x="9362059" y="12504"/>
                  </a:lnTo>
                  <a:lnTo>
                    <a:pt x="9362059" y="0"/>
                  </a:lnTo>
                  <a:lnTo>
                    <a:pt x="13363448" y="0"/>
                  </a:lnTo>
                  <a:lnTo>
                    <a:pt x="13363448" y="12504"/>
                  </a:lnTo>
                  <a:lnTo>
                    <a:pt x="13363448" y="0"/>
                  </a:lnTo>
                  <a:lnTo>
                    <a:pt x="16031083" y="0"/>
                  </a:lnTo>
                  <a:cubicBezTo>
                    <a:pt x="16045053" y="0"/>
                    <a:pt x="16056483" y="5627"/>
                    <a:pt x="16056483" y="12504"/>
                  </a:cubicBezTo>
                  <a:lnTo>
                    <a:pt x="16056483" y="1171047"/>
                  </a:lnTo>
                  <a:lnTo>
                    <a:pt x="16031083" y="1171047"/>
                  </a:lnTo>
                  <a:lnTo>
                    <a:pt x="16031083" y="1158543"/>
                  </a:lnTo>
                  <a:cubicBezTo>
                    <a:pt x="16045053" y="1158543"/>
                    <a:pt x="16056483" y="1164170"/>
                    <a:pt x="16056483" y="1171047"/>
                  </a:cubicBezTo>
                  <a:lnTo>
                    <a:pt x="16056483" y="1667575"/>
                  </a:lnTo>
                  <a:lnTo>
                    <a:pt x="16031083" y="1667575"/>
                  </a:lnTo>
                  <a:lnTo>
                    <a:pt x="16056483" y="1667575"/>
                  </a:lnTo>
                  <a:lnTo>
                    <a:pt x="16056483" y="1998551"/>
                  </a:lnTo>
                  <a:cubicBezTo>
                    <a:pt x="16056483" y="2005428"/>
                    <a:pt x="16045053" y="2011059"/>
                    <a:pt x="16031083" y="2011059"/>
                  </a:cubicBezTo>
                  <a:lnTo>
                    <a:pt x="13363448" y="2011059"/>
                  </a:lnTo>
                  <a:lnTo>
                    <a:pt x="13363448" y="1998551"/>
                  </a:lnTo>
                  <a:lnTo>
                    <a:pt x="13388848" y="1998426"/>
                  </a:lnTo>
                  <a:lnTo>
                    <a:pt x="13401294" y="3253882"/>
                  </a:lnTo>
                  <a:cubicBezTo>
                    <a:pt x="13401421" y="3262009"/>
                    <a:pt x="13397612" y="3269757"/>
                    <a:pt x="13391007" y="3274583"/>
                  </a:cubicBezTo>
                  <a:cubicBezTo>
                    <a:pt x="13384403" y="3279408"/>
                    <a:pt x="13376021" y="3280806"/>
                    <a:pt x="13368274" y="3278393"/>
                  </a:cubicBezTo>
                  <a:lnTo>
                    <a:pt x="9354312" y="2010492"/>
                  </a:lnTo>
                  <a:lnTo>
                    <a:pt x="9361932" y="1998551"/>
                  </a:lnTo>
                  <a:lnTo>
                    <a:pt x="9361932" y="2011059"/>
                  </a:lnTo>
                  <a:lnTo>
                    <a:pt x="25400" y="2011059"/>
                  </a:lnTo>
                  <a:cubicBezTo>
                    <a:pt x="11430" y="2011059"/>
                    <a:pt x="0" y="2005428"/>
                    <a:pt x="0" y="1998551"/>
                  </a:cubicBezTo>
                  <a:lnTo>
                    <a:pt x="0" y="1667512"/>
                  </a:lnTo>
                  <a:lnTo>
                    <a:pt x="25400" y="1667512"/>
                  </a:lnTo>
                  <a:lnTo>
                    <a:pt x="0" y="1667512"/>
                  </a:lnTo>
                  <a:lnTo>
                    <a:pt x="0" y="1171047"/>
                  </a:lnTo>
                  <a:cubicBezTo>
                    <a:pt x="0" y="1164170"/>
                    <a:pt x="11430" y="1158543"/>
                    <a:pt x="25400" y="1158543"/>
                  </a:cubicBezTo>
                  <a:lnTo>
                    <a:pt x="25400" y="1171047"/>
                  </a:lnTo>
                  <a:lnTo>
                    <a:pt x="0" y="1171047"/>
                  </a:lnTo>
                  <a:lnTo>
                    <a:pt x="0" y="12504"/>
                  </a:lnTo>
                  <a:cubicBezTo>
                    <a:pt x="0" y="5627"/>
                    <a:pt x="11430" y="0"/>
                    <a:pt x="25400" y="0"/>
                  </a:cubicBezTo>
                  <a:moveTo>
                    <a:pt x="25400" y="25008"/>
                  </a:moveTo>
                  <a:lnTo>
                    <a:pt x="25400" y="12504"/>
                  </a:lnTo>
                  <a:lnTo>
                    <a:pt x="50800" y="12504"/>
                  </a:lnTo>
                  <a:lnTo>
                    <a:pt x="50800" y="1171047"/>
                  </a:lnTo>
                  <a:cubicBezTo>
                    <a:pt x="50800" y="1177924"/>
                    <a:pt x="39370" y="1183551"/>
                    <a:pt x="25400" y="1183551"/>
                  </a:cubicBezTo>
                  <a:lnTo>
                    <a:pt x="25400" y="1171047"/>
                  </a:lnTo>
                  <a:lnTo>
                    <a:pt x="50800" y="1171047"/>
                  </a:lnTo>
                  <a:lnTo>
                    <a:pt x="50800" y="1667575"/>
                  </a:lnTo>
                  <a:lnTo>
                    <a:pt x="50800" y="1998551"/>
                  </a:lnTo>
                  <a:lnTo>
                    <a:pt x="25400" y="1998551"/>
                  </a:lnTo>
                  <a:lnTo>
                    <a:pt x="25400" y="1986047"/>
                  </a:lnTo>
                  <a:lnTo>
                    <a:pt x="9362059" y="1986047"/>
                  </a:lnTo>
                  <a:cubicBezTo>
                    <a:pt x="9364599" y="1986047"/>
                    <a:pt x="9367265" y="1986235"/>
                    <a:pt x="9369678" y="1986610"/>
                  </a:cubicBezTo>
                  <a:lnTo>
                    <a:pt x="13383513" y="3229878"/>
                  </a:lnTo>
                  <a:lnTo>
                    <a:pt x="13375894" y="3254135"/>
                  </a:lnTo>
                  <a:lnTo>
                    <a:pt x="13350494" y="3254389"/>
                  </a:lnTo>
                  <a:lnTo>
                    <a:pt x="13338048" y="1998676"/>
                  </a:lnTo>
                  <a:cubicBezTo>
                    <a:pt x="13337921" y="1995363"/>
                    <a:pt x="13340587" y="1992112"/>
                    <a:pt x="13345413" y="1989736"/>
                  </a:cubicBezTo>
                  <a:cubicBezTo>
                    <a:pt x="13350239" y="1987360"/>
                    <a:pt x="13356717" y="1986047"/>
                    <a:pt x="13363448" y="1986047"/>
                  </a:cubicBezTo>
                  <a:lnTo>
                    <a:pt x="16031083" y="1986047"/>
                  </a:lnTo>
                  <a:lnTo>
                    <a:pt x="16031083" y="1998551"/>
                  </a:lnTo>
                  <a:lnTo>
                    <a:pt x="16005683" y="1998551"/>
                  </a:lnTo>
                  <a:lnTo>
                    <a:pt x="16005683" y="1667512"/>
                  </a:lnTo>
                  <a:lnTo>
                    <a:pt x="16005683" y="1171047"/>
                  </a:lnTo>
                  <a:lnTo>
                    <a:pt x="16031083" y="1171047"/>
                  </a:lnTo>
                  <a:lnTo>
                    <a:pt x="16031083" y="1183551"/>
                  </a:lnTo>
                  <a:cubicBezTo>
                    <a:pt x="16017112" y="1183551"/>
                    <a:pt x="16005683" y="1177924"/>
                    <a:pt x="16005683" y="1171047"/>
                  </a:cubicBezTo>
                  <a:lnTo>
                    <a:pt x="16005683" y="12504"/>
                  </a:lnTo>
                  <a:lnTo>
                    <a:pt x="16031083" y="12504"/>
                  </a:lnTo>
                  <a:lnTo>
                    <a:pt x="16031083" y="25008"/>
                  </a:lnTo>
                  <a:lnTo>
                    <a:pt x="13363448" y="25008"/>
                  </a:lnTo>
                  <a:lnTo>
                    <a:pt x="9362059" y="25008"/>
                  </a:lnTo>
                  <a:lnTo>
                    <a:pt x="25400" y="25008"/>
                  </a:lnTo>
                  <a:close/>
                </a:path>
              </a:pathLst>
            </a:custGeom>
            <a:solidFill>
              <a:srgbClr val="272727"/>
            </a:solidFill>
          </p:spPr>
          <p:txBody>
            <a:bodyPr/>
            <a:lstStyle/>
            <a:p>
              <a:endParaRPr lang="en-US"/>
            </a:p>
          </p:txBody>
        </p:sp>
      </p:grpSp>
      <p:sp>
        <p:nvSpPr>
          <p:cNvPr id="23" name="TextBox 23"/>
          <p:cNvSpPr txBox="1"/>
          <p:nvPr/>
        </p:nvSpPr>
        <p:spPr>
          <a:xfrm>
            <a:off x="5083160" y="839648"/>
            <a:ext cx="11233700" cy="904875"/>
          </a:xfrm>
          <a:prstGeom prst="rect">
            <a:avLst/>
          </a:prstGeom>
        </p:spPr>
        <p:txBody>
          <a:bodyPr lIns="0" tIns="0" rIns="0" bIns="0" rtlCol="0" anchor="t">
            <a:spAutoFit/>
          </a:bodyPr>
          <a:lstStyle/>
          <a:p>
            <a:pPr algn="ctr">
              <a:lnSpc>
                <a:spcPts val="7106"/>
              </a:lnSpc>
            </a:pPr>
            <a:r>
              <a:rPr lang="en-US" sz="5921" b="1">
                <a:solidFill>
                  <a:srgbClr val="272727"/>
                </a:solidFill>
                <a:latin typeface="Dancing Script Bold"/>
                <a:ea typeface="Dancing Script Bold"/>
                <a:cs typeface="Dancing Script Bold"/>
                <a:sym typeface="Dancing Script Bold"/>
              </a:rPr>
              <a:t>3. Thể hiện lập trường trên mạng xã hội</a:t>
            </a:r>
          </a:p>
        </p:txBody>
      </p:sp>
      <p:sp>
        <p:nvSpPr>
          <p:cNvPr id="24" name="TextBox 24"/>
          <p:cNvSpPr txBox="1"/>
          <p:nvPr/>
        </p:nvSpPr>
        <p:spPr>
          <a:xfrm>
            <a:off x="7689182" y="2803877"/>
            <a:ext cx="10113625" cy="5781675"/>
          </a:xfrm>
          <a:prstGeom prst="rect">
            <a:avLst/>
          </a:prstGeom>
        </p:spPr>
        <p:txBody>
          <a:bodyPr lIns="0" tIns="0" rIns="0" bIns="0" rtlCol="0" anchor="t">
            <a:spAutoFit/>
          </a:bodyPr>
          <a:lstStyle/>
          <a:p>
            <a:pPr algn="just">
              <a:lnSpc>
                <a:spcPts val="7800"/>
              </a:lnSpc>
              <a:spcBef>
                <a:spcPct val="0"/>
              </a:spcBef>
            </a:pPr>
            <a:r>
              <a:rPr lang="en-US" sz="6500" b="1">
                <a:solidFill>
                  <a:srgbClr val="272727"/>
                </a:solidFill>
                <a:latin typeface="Dancing Script Bold"/>
                <a:ea typeface="Dancing Script Bold"/>
                <a:cs typeface="Dancing Script Bold"/>
                <a:sym typeface="Dancing Script Bold"/>
              </a:rPr>
              <a:t>*Tác động của lập trường rõ ràng:</a:t>
            </a:r>
          </a:p>
          <a:p>
            <a:pPr marL="842010" lvl="1" indent="-421005" algn="just">
              <a:lnSpc>
                <a:spcPts val="4680"/>
              </a:lnSpc>
              <a:buFont typeface="Arial"/>
              <a:buChar char="•"/>
            </a:pPr>
            <a:r>
              <a:rPr lang="en-US" sz="3900">
                <a:solidFill>
                  <a:srgbClr val="272727"/>
                </a:solidFill>
                <a:latin typeface="Lato"/>
                <a:ea typeface="Lato"/>
                <a:cs typeface="Lato"/>
                <a:sym typeface="Lato"/>
              </a:rPr>
              <a:t>Lập trường minh bạch giúp xây dựng hình ảnh cá nhân trên mạng xã hội.</a:t>
            </a:r>
          </a:p>
          <a:p>
            <a:pPr marL="842010" lvl="1" indent="-421005" algn="just">
              <a:lnSpc>
                <a:spcPts val="4680"/>
              </a:lnSpc>
              <a:spcBef>
                <a:spcPct val="0"/>
              </a:spcBef>
              <a:buFont typeface="Arial"/>
              <a:buChar char="•"/>
            </a:pPr>
            <a:r>
              <a:rPr lang="en-US" sz="3900">
                <a:solidFill>
                  <a:srgbClr val="272727"/>
                </a:solidFill>
                <a:latin typeface="Lato"/>
                <a:ea typeface="Lato"/>
                <a:cs typeface="Lato"/>
                <a:sym typeface="Lato"/>
              </a:rPr>
              <a:t>Đồng thời, nó tạo ảnh hưởng tích cực đến bạn bè, thúc đẩy các cuộc thảo luận văn minh.</a:t>
            </a:r>
          </a:p>
          <a:p>
            <a:pPr algn="just">
              <a:lnSpc>
                <a:spcPts val="6667"/>
              </a:lnSpc>
              <a:spcBef>
                <a:spcPct val="0"/>
              </a:spcBef>
            </a:pPr>
            <a:endParaRPr lang="en-US" sz="3900">
              <a:solidFill>
                <a:srgbClr val="272727"/>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1178</Words>
  <Application>Microsoft Office PowerPoint</Application>
  <PresentationFormat>Custom</PresentationFormat>
  <Paragraphs>133</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Montserrat</vt:lpstr>
      <vt:lpstr>Dancing Script</vt:lpstr>
      <vt:lpstr>Lato Bold</vt:lpstr>
      <vt:lpstr>Paytone One</vt:lpstr>
      <vt:lpstr>Calibri</vt:lpstr>
      <vt:lpstr>Migra Ultra-Bold</vt:lpstr>
      <vt:lpstr>Lato</vt:lpstr>
      <vt:lpstr>Arial</vt:lpstr>
      <vt:lpstr>Francois One</vt:lpstr>
      <vt:lpstr>Archivo Black</vt:lpstr>
      <vt:lpstr>Dancing Script Bold</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Nhóm4 HDTN</dc:title>
  <dc:creator>KIEU OANH</dc:creator>
  <cp:lastModifiedBy>Minh Mạc</cp:lastModifiedBy>
  <cp:revision>2</cp:revision>
  <dcterms:created xsi:type="dcterms:W3CDTF">2006-08-16T00:00:00Z</dcterms:created>
  <dcterms:modified xsi:type="dcterms:W3CDTF">2026-03-01T22:53:23Z</dcterms:modified>
  <dc:identifier>DAG6L02gRnw</dc:identifier>
</cp:coreProperties>
</file>